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91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08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9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2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16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3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92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63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5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26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26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8D420-ADF2-4DF7-9D4A-F579E5E6F45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13D4-C915-4383-BCE7-A3716D7C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41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680" y="116632"/>
            <a:ext cx="3647232" cy="22322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5936" y="116632"/>
            <a:ext cx="4961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бразовательное учреждение </a:t>
            </a:r>
          </a:p>
          <a:p>
            <a:pPr algn="ctr"/>
            <a:r>
              <a:rPr lang="ru-RU" dirty="0" smtClean="0"/>
              <a:t>«Детский сад комбинированного вида №41</a:t>
            </a:r>
          </a:p>
          <a:p>
            <a:pPr algn="ctr"/>
            <a:r>
              <a:rPr lang="ru-RU" dirty="0" smtClean="0"/>
              <a:t>«Скворушка» города Невинномысска</a:t>
            </a:r>
          </a:p>
          <a:p>
            <a:endParaRPr lang="ru-RU" dirty="0" smtClean="0"/>
          </a:p>
          <a:p>
            <a:r>
              <a:rPr lang="ru-RU" dirty="0" smtClean="0"/>
              <a:t>Дополнительная платная образовательная услуга кружок по футболу «Юный олимпиец»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8024" y="2260610"/>
            <a:ext cx="87861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       Уважаемые родители!!!</a:t>
            </a:r>
          </a:p>
          <a:p>
            <a:pPr algn="just"/>
            <a:r>
              <a:rPr lang="ru-RU" sz="1600" dirty="0" smtClean="0"/>
              <a:t>       Для Ваших детей, в детском саду, организованна дополнительная платная образовательная услуга-кружок по футболу «Юный олимпиец». Данная услуга представляет собой курс занятий на </a:t>
            </a:r>
            <a:r>
              <a:rPr lang="ru-RU" sz="1600" dirty="0"/>
              <a:t> </a:t>
            </a:r>
            <a:r>
              <a:rPr lang="ru-RU" sz="1600" dirty="0" smtClean="0"/>
              <a:t>9  месяцев  (с января  по июнь) для детей старшего дошкольного возраста (5-7 лет). Занятия проводятся 8 раз в месяц, 2 раза в неделю по 30-40 минут во второй половине дня, стоимость одного занятия </a:t>
            </a:r>
            <a:r>
              <a:rPr lang="ru-RU" sz="1600" smtClean="0"/>
              <a:t>180 рублей.</a:t>
            </a:r>
            <a:endParaRPr lang="ru-RU" sz="1600" dirty="0" smtClean="0"/>
          </a:p>
          <a:p>
            <a:pPr algn="just"/>
            <a:r>
              <a:rPr lang="ru-RU" sz="1600" dirty="0" smtClean="0"/>
              <a:t>Форма занятия – групповая совместная деятельность.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3861048"/>
            <a:ext cx="3096344" cy="28529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24" y="3789040"/>
            <a:ext cx="59950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Для проведения занятий используется спортивное оборудование: мячи, ворота, сетки, фишки, скакалки.  </a:t>
            </a:r>
          </a:p>
          <a:p>
            <a:r>
              <a:rPr lang="ru-RU" sz="1600" dirty="0" smtClean="0"/>
              <a:t>Дети познакомятся с игрой футбол, научатся взаимодействовать в команде, логически мыслить, станут более физически развитыми. </a:t>
            </a:r>
          </a:p>
          <a:p>
            <a:r>
              <a:rPr lang="ru-RU" sz="1600" dirty="0" smtClean="0"/>
              <a:t>В процессе обучения предусмотрен индивидуальный подход к каждому ребенку. 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Руководитель кружка 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Педагог дополнительного образования высшей категории, отличник физической культуры и спорта Багдасарян Эдуард Богданович. 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796500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173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nfpk1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1</cp:lastModifiedBy>
  <cp:revision>11</cp:revision>
  <cp:lastPrinted>2021-08-30T11:22:10Z</cp:lastPrinted>
  <dcterms:created xsi:type="dcterms:W3CDTF">2020-12-07T06:21:16Z</dcterms:created>
  <dcterms:modified xsi:type="dcterms:W3CDTF">2023-10-16T09:34:14Z</dcterms:modified>
</cp:coreProperties>
</file>