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159D54-376E-4BA1-978A-542C871B4FE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ADF830-9937-44A9-99A7-23F3BAAC95C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2/1613672298_43-p-fon-dlya-prezentatsii-snyatie-blokadi-leni-45.jpg"/>
          <p:cNvPicPr>
            <a:picLocks noChangeAspect="1" noChangeArrowheads="1"/>
          </p:cNvPicPr>
          <p:nvPr/>
        </p:nvPicPr>
        <p:blipFill>
          <a:blip r:embed="rId2" cstate="print">
            <a:lum bright="6000" contrast="-9000"/>
          </a:blip>
          <a:srcRect/>
          <a:stretch>
            <a:fillRect/>
          </a:stretch>
        </p:blipFill>
        <p:spPr bwMode="auto">
          <a:xfrm>
            <a:off x="251520" y="2780928"/>
            <a:ext cx="5256584" cy="3590427"/>
          </a:xfrm>
          <a:prstGeom prst="rect">
            <a:avLst/>
          </a:prstGeom>
          <a:ln>
            <a:noFill/>
          </a:ln>
          <a:effectLst>
            <a:outerShdw blurRad="1079500" dist="50800" dir="5400000" algn="ctr" rotWithShape="0">
              <a:srgbClr val="000000">
                <a:alpha val="71000"/>
              </a:srgbClr>
            </a:outerShdw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653136"/>
            <a:ext cx="3096344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и провела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№41</a:t>
            </a:r>
          </a:p>
          <a:p>
            <a:pPr algn="l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Алташ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Евгеньевна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проведения: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января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41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«Скворушка» г.Невинномысска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6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«Освобождение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Ленинграда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фашисткой блокады»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8477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Покраска шпиля Петропавловской крепости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UfbrMbtnSU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07840"/>
            <a:ext cx="6768752" cy="508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Маскировка здания Адмиралтейства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14-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724" y="1124744"/>
            <a:ext cx="791952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Маскировка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Александровской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колонны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4936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07840"/>
            <a:ext cx="7691553" cy="490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 (1)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71600" y="476672"/>
            <a:ext cx="758992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о жизн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669"/>
            <a:ext cx="8064896" cy="592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утб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3"/>
            <a:ext cx="7200800" cy="547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972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 «Мёртвых»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оп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797" y="1268760"/>
            <a:ext cx="8317003" cy="504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Ленинградский зоопарк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564" y="1412776"/>
            <a:ext cx="784087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Всесоюзный Институт Растениеводства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230425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«Слухачи»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самых редких профессий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лухачи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852936"/>
            <a:ext cx="467427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1.03.3_Звукоулавливатель_ЗТ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49148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95133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Улицы  перегорожены          противотанковыми надолбами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hoto_2021_02_02_11_42_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/>
          </a:blip>
          <a:stretch>
            <a:fillRect/>
          </a:stretch>
        </p:blipFill>
        <p:spPr>
          <a:xfrm>
            <a:off x="539552" y="1371600"/>
            <a:ext cx="8165480" cy="508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tki-dk.ru/images/09012019/screen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-1829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3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58f97dc4089807004be8e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/>
          </a:blip>
          <a:stretch>
            <a:fillRect/>
          </a:stretch>
        </p:blipFill>
        <p:spPr>
          <a:xfrm>
            <a:off x="611560" y="1371600"/>
            <a:ext cx="8136904" cy="515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Все окна  заклеены бумагой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AAAgO-_uA-9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4000" contrast="-5000"/>
          </a:blip>
          <a:stretch>
            <a:fillRect/>
          </a:stretch>
        </p:blipFill>
        <p:spPr>
          <a:xfrm>
            <a:off x="611560" y="1033280"/>
            <a:ext cx="805402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52400"/>
            <a:ext cx="4176464" cy="90033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Кольцо блокады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11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Разрушенные дома без света и тепла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734b5fa76409ea0fc2be4b72ed3827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-4000" contrast="8000"/>
          </a:blip>
          <a:stretch>
            <a:fillRect/>
          </a:stretch>
        </p:blipFill>
        <p:spPr>
          <a:xfrm>
            <a:off x="1187624" y="1484784"/>
            <a:ext cx="6696744" cy="494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b68ab1-09c6-5648-b914-8900cdf3b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71600"/>
            <a:ext cx="7859216" cy="508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Герои блокадного Ленинграда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e16196e3791f3a81dfb608d91ffb0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408" y="1197872"/>
            <a:ext cx="7571184" cy="525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спасали «Медного всадника»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mzsb3alckwwx45_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5"/>
            <a:ext cx="4824536" cy="492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Купола Исаакиевского собора    покрыли серой краской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Статуи были закопаны в землю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Кони Клод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9231" y="1628800"/>
            <a:ext cx="3508753" cy="491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p3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592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425</TotalTime>
  <Words>99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Times New Roman</vt:lpstr>
      <vt:lpstr>Wingdings 2</vt:lpstr>
      <vt:lpstr>Бумажная</vt:lpstr>
      <vt:lpstr>Муниципальное бюджетное дошкольное образовательное учреждение «Детский сад комбинированного вида № 41 «Скворушка» г.Невинномысска   </vt:lpstr>
      <vt:lpstr>          Улицы  перегорожены          противотанковыми надолбами </vt:lpstr>
      <vt:lpstr>         Все окна  заклеены бумагой</vt:lpstr>
      <vt:lpstr>Кольцо блокады</vt:lpstr>
      <vt:lpstr>Разрушенные дома без света и тепла</vt:lpstr>
      <vt:lpstr>Герои блокадного Ленинграда</vt:lpstr>
      <vt:lpstr>Как спасали «Медного всадника»</vt:lpstr>
      <vt:lpstr>   Купола Исаакиевского собора    покрыли серой краской</vt:lpstr>
      <vt:lpstr>Статуи были закопаны в землю</vt:lpstr>
      <vt:lpstr>Покраска шпиля Петропавловской крепости</vt:lpstr>
      <vt:lpstr>Маскировка здания Адмиралтейства</vt:lpstr>
      <vt:lpstr>Маскировка  Александровской колонны</vt:lpstr>
      <vt:lpstr>Презентация PowerPoint</vt:lpstr>
      <vt:lpstr>Презентация PowerPoint</vt:lpstr>
      <vt:lpstr>Город «Мёртвых»</vt:lpstr>
      <vt:lpstr>Ленинградский зоопарк</vt:lpstr>
      <vt:lpstr>Всесоюзный Институт Растениеводства</vt:lpstr>
      <vt:lpstr>«Слухачи» одна из самых редких профессий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№41 «Скворушка» г.Невинномысска</dc:title>
  <dc:creator>PC</dc:creator>
  <cp:lastModifiedBy>Александр</cp:lastModifiedBy>
  <cp:revision>52</cp:revision>
  <dcterms:created xsi:type="dcterms:W3CDTF">2023-02-08T06:18:33Z</dcterms:created>
  <dcterms:modified xsi:type="dcterms:W3CDTF">2023-02-09T19:21:37Z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1706523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