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7" r:id="rId2"/>
    <p:sldId id="315" r:id="rId3"/>
    <p:sldId id="305" r:id="rId4"/>
    <p:sldId id="310" r:id="rId5"/>
    <p:sldId id="318" r:id="rId6"/>
    <p:sldId id="303" r:id="rId7"/>
    <p:sldId id="268" r:id="rId8"/>
    <p:sldId id="314" r:id="rId9"/>
    <p:sldId id="298" r:id="rId10"/>
    <p:sldId id="316" r:id="rId11"/>
    <p:sldId id="304" r:id="rId12"/>
    <p:sldId id="308" r:id="rId13"/>
    <p:sldId id="309" r:id="rId14"/>
    <p:sldId id="319" r:id="rId15"/>
    <p:sldId id="326" r:id="rId16"/>
    <p:sldId id="320" r:id="rId17"/>
    <p:sldId id="299" r:id="rId18"/>
    <p:sldId id="264" r:id="rId19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A3FBC7"/>
    <a:srgbClr val="82F498"/>
    <a:srgbClr val="E88ECA"/>
    <a:srgbClr val="B3E0EB"/>
    <a:srgbClr val="E9F4A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DBEB36B6-DE6B-478C-9480-55DFD5B44D03}">
      <dgm:prSet phldrT="[Текст]" custT="1"/>
      <dgm:spPr>
        <a:solidFill>
          <a:srgbClr val="66FF66"/>
        </a:solidFill>
      </dgm:spPr>
      <dgm:t>
        <a:bodyPr/>
        <a:lstStyle/>
        <a:p>
          <a:endParaRPr lang="ru-RU" sz="1800" b="1" dirty="0" smtClean="0">
            <a:solidFill>
              <a:schemeClr val="tx1"/>
            </a:solidFill>
            <a:latin typeface="Georgia" pitchFamily="18" charset="0"/>
          </a:endParaRPr>
        </a:p>
        <a:p>
          <a:r>
            <a:rPr lang="ru-RU" sz="1600" b="1" dirty="0" smtClean="0">
              <a:solidFill>
                <a:schemeClr val="tx1"/>
              </a:solidFill>
              <a:latin typeface="Georgia" pitchFamily="18" charset="0"/>
            </a:rPr>
            <a:t>Представляет описание задач и содержания образовательной и коррекционной деятельности в пяти образовательных областях для всех возрастных групп.</a:t>
          </a:r>
        </a:p>
        <a:p>
          <a:endParaRPr lang="ru-RU" sz="1800" b="1" dirty="0">
            <a:solidFill>
              <a:schemeClr val="tx1"/>
            </a:solidFill>
            <a:latin typeface="Georgia" pitchFamily="18" charset="0"/>
          </a:endParaRPr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 custT="1"/>
      <dgm:spPr>
        <a:solidFill>
          <a:srgbClr val="FCCBA2"/>
        </a:solidFill>
      </dgm:spPr>
      <dgm:t>
        <a:bodyPr/>
        <a:lstStyle/>
        <a:p>
          <a:endParaRPr lang="ru-RU" sz="1400" b="1" dirty="0" smtClean="0">
            <a:solidFill>
              <a:schemeClr val="tx1"/>
            </a:solidFill>
            <a:latin typeface="Georgia" pitchFamily="18" charset="0"/>
          </a:endParaRPr>
        </a:p>
        <a:p>
          <a:r>
            <a:rPr lang="ru-RU" sz="1600" b="1" dirty="0" smtClean="0">
              <a:solidFill>
                <a:schemeClr val="tx1"/>
              </a:solidFill>
              <a:latin typeface="Georgia" pitchFamily="18" charset="0"/>
            </a:rPr>
            <a:t>Содержит рекомендации  по организации жизнедеятельности и созданию предметно-пространственной развивающей среды в каждой возрастной группе с учетом особенностей развития детей с тяжелыми нарушениями речи.</a:t>
          </a:r>
        </a:p>
        <a:p>
          <a:endParaRPr lang="ru-RU" sz="1400" b="1" dirty="0">
            <a:solidFill>
              <a:schemeClr val="tx1"/>
            </a:solidFill>
            <a:latin typeface="Georgia" pitchFamily="18" charset="0"/>
          </a:endParaRPr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CDBA3C88-BD9A-45C0-AE92-37C296F66ACB}">
      <dgm:prSet custT="1"/>
      <dgm:spPr>
        <a:solidFill>
          <a:srgbClr val="66FFFF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Georgia" pitchFamily="18" charset="0"/>
            </a:rPr>
            <a:t>В Программе приведены методические рекомендации по осуществлению взаимодействия с родителями дошкольников, описаны условия сотрудничества с семьями воспитанников.</a:t>
          </a:r>
          <a:endParaRPr lang="ru-RU" sz="1800" b="1" dirty="0">
            <a:solidFill>
              <a:schemeClr val="tx1"/>
            </a:solidFill>
            <a:latin typeface="Georgia" pitchFamily="18" charset="0"/>
          </a:endParaRPr>
        </a:p>
      </dgm:t>
    </dgm:pt>
    <dgm:pt modelId="{27882E36-6FA2-4659-B401-D200AAFC5686}" type="parTrans" cxnId="{1C21D612-8702-4BF3-9037-502C8BC1325A}">
      <dgm:prSet/>
      <dgm:spPr/>
      <dgm:t>
        <a:bodyPr/>
        <a:lstStyle/>
        <a:p>
          <a:endParaRPr lang="ru-RU"/>
        </a:p>
      </dgm:t>
    </dgm:pt>
    <dgm:pt modelId="{C2B0F16A-33B4-4CE4-BB3B-2A9B80C9002A}" type="sibTrans" cxnId="{1C21D612-8702-4BF3-9037-502C8BC1325A}">
      <dgm:prSet/>
      <dgm:spPr/>
      <dgm:t>
        <a:bodyPr/>
        <a:lstStyle/>
        <a:p>
          <a:endParaRPr lang="ru-RU"/>
        </a:p>
      </dgm:t>
    </dgm:pt>
    <dgm:pt modelId="{1874223E-D171-4CA3-ABAC-0269DDAB0E38}">
      <dgm:prSet custT="1"/>
      <dgm:spPr/>
      <dgm:t>
        <a:bodyPr/>
        <a:lstStyle/>
        <a:p>
          <a:r>
            <a:rPr lang="ru-RU" sz="1600" b="1" dirty="0" smtClean="0">
              <a:solidFill>
                <a:schemeClr val="tx2"/>
              </a:solidFill>
              <a:latin typeface="Georgia" pitchFamily="18" charset="0"/>
            </a:rPr>
            <a:t>В Программу включены тематическое планирование работы специалистов, примерный перечень игр, игровых и развивающих упражнений, содержание культурно-досуговой деятельности  для каждой из возрастных групп в соответствии с ФГОС  ДО.</a:t>
          </a:r>
          <a:endParaRPr lang="ru-RU" sz="1600" b="1" dirty="0">
            <a:solidFill>
              <a:schemeClr val="tx2"/>
            </a:solidFill>
            <a:latin typeface="Georgia" pitchFamily="18" charset="0"/>
          </a:endParaRPr>
        </a:p>
      </dgm:t>
    </dgm:pt>
    <dgm:pt modelId="{E5119F69-9362-40CC-B31F-B2C121629A89}" type="parTrans" cxnId="{9C2DF255-2CFA-4B9B-A833-840DB7D57810}">
      <dgm:prSet/>
      <dgm:spPr/>
      <dgm:t>
        <a:bodyPr/>
        <a:lstStyle/>
        <a:p>
          <a:endParaRPr lang="ru-RU"/>
        </a:p>
      </dgm:t>
    </dgm:pt>
    <dgm:pt modelId="{1966D5F1-75A6-44F3-B1C4-497BBC3B7372}" type="sibTrans" cxnId="{9C2DF255-2CFA-4B9B-A833-840DB7D57810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8BB5D9-3B37-4208-B858-C70CBA2250BE}" type="pres">
      <dgm:prSet presAssocID="{DBEB36B6-DE6B-478C-9480-55DFD5B44D03}" presName="parentLin" presStyleCnt="0"/>
      <dgm:spPr/>
    </dgm:pt>
    <dgm:pt modelId="{90ECB009-2161-4FCE-BDBD-5D422FF9BD8B}" type="pres">
      <dgm:prSet presAssocID="{DBEB36B6-DE6B-478C-9480-55DFD5B44D0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0" presStyleCnt="4" custScaleX="126318" custScaleY="170556" custLinFactY="-100000" custLinFactNeighborX="54908" custLinFactNeighborY="-1214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</dgm:pt>
    <dgm:pt modelId="{339E794D-6153-47BC-BF1A-65FD64E78766}" type="pres">
      <dgm:prSet presAssocID="{DBEB36B6-DE6B-478C-9480-55DFD5B44D03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10F49-5A94-461C-9370-D25C93396E11}" type="pres">
      <dgm:prSet presAssocID="{C05D037C-50E1-4E8E-81EA-B6C56E5954CE}" presName="spaceBetweenRectangles" presStyleCnt="0"/>
      <dgm:spPr/>
    </dgm:pt>
    <dgm:pt modelId="{09054E1E-F69E-4A64-A01E-348F9071F812}" type="pres">
      <dgm:prSet presAssocID="{EF101EA2-D3EF-4F9A-B170-673B13B2AB99}" presName="parentLin" presStyleCnt="0"/>
      <dgm:spPr/>
    </dgm:pt>
    <dgm:pt modelId="{E4CDCD51-55B5-47A8-A21F-2E13C8497BDF}" type="pres">
      <dgm:prSet presAssocID="{EF101EA2-D3EF-4F9A-B170-673B13B2AB99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1" presStyleCnt="4" custScaleX="127381" custScaleY="240925" custLinFactNeighborX="34712" custLinFactNeighborY="-153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</dgm:pt>
    <dgm:pt modelId="{04D2C57B-622B-4C5B-8CCA-4660D597A0BA}" type="pres">
      <dgm:prSet presAssocID="{EF101EA2-D3EF-4F9A-B170-673B13B2AB99}" presName="childText" presStyleLbl="conFgAcc1" presStyleIdx="1" presStyleCnt="4">
        <dgm:presLayoutVars>
          <dgm:bulletEnabled val="1"/>
        </dgm:presLayoutVars>
      </dgm:prSet>
      <dgm:spPr/>
    </dgm:pt>
    <dgm:pt modelId="{C9F81653-3F54-4E81-9FED-4F9CE518127D}" type="pres">
      <dgm:prSet presAssocID="{26350F59-EDEC-4ED8-8940-AAA28768F437}" presName="spaceBetweenRectangles" presStyleCnt="0"/>
      <dgm:spPr/>
    </dgm:pt>
    <dgm:pt modelId="{E2737EC3-94BD-48DD-A3E2-441CC1D1C49E}" type="pres">
      <dgm:prSet presAssocID="{1874223E-D171-4CA3-ABAC-0269DDAB0E38}" presName="parentLin" presStyleCnt="0"/>
      <dgm:spPr/>
    </dgm:pt>
    <dgm:pt modelId="{0581EC3A-5D89-455B-9D32-23D08521976E}" type="pres">
      <dgm:prSet presAssocID="{1874223E-D171-4CA3-ABAC-0269DDAB0E38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86EAF764-8456-49CC-9121-A770C5D4F03B}" type="pres">
      <dgm:prSet presAssocID="{1874223E-D171-4CA3-ABAC-0269DDAB0E38}" presName="parentText" presStyleLbl="node1" presStyleIdx="2" presStyleCnt="4" custScaleX="126328" custScaleY="245033" custLinFactNeighborX="16473" custLinFactNeighborY="156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E955A-64CB-4367-905A-6EB1418EE57B}" type="pres">
      <dgm:prSet presAssocID="{1874223E-D171-4CA3-ABAC-0269DDAB0E38}" presName="negativeSpace" presStyleCnt="0"/>
      <dgm:spPr/>
    </dgm:pt>
    <dgm:pt modelId="{74725D52-B18A-4F41-9334-90D9F6095894}" type="pres">
      <dgm:prSet presAssocID="{1874223E-D171-4CA3-ABAC-0269DDAB0E38}" presName="childText" presStyleLbl="conFgAcc1" presStyleIdx="2" presStyleCnt="4">
        <dgm:presLayoutVars>
          <dgm:bulletEnabled val="1"/>
        </dgm:presLayoutVars>
      </dgm:prSet>
      <dgm:spPr/>
    </dgm:pt>
    <dgm:pt modelId="{68B8D6C2-9B4C-4E5A-8512-4583D13D9524}" type="pres">
      <dgm:prSet presAssocID="{1966D5F1-75A6-44F3-B1C4-497BBC3B7372}" presName="spaceBetweenRectangles" presStyleCnt="0"/>
      <dgm:spPr/>
    </dgm:pt>
    <dgm:pt modelId="{7F579C94-9A29-45BC-8277-1799C24D2398}" type="pres">
      <dgm:prSet presAssocID="{CDBA3C88-BD9A-45C0-AE92-37C296F66ACB}" presName="parentLin" presStyleCnt="0"/>
      <dgm:spPr/>
    </dgm:pt>
    <dgm:pt modelId="{28DD7763-6CEC-4AA4-AD7D-F789D9DAD30D}" type="pres">
      <dgm:prSet presAssocID="{CDBA3C88-BD9A-45C0-AE92-37C296F66ACB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B021F2BB-6371-4D24-BBDB-008A4F739364}" type="pres">
      <dgm:prSet presAssocID="{CDBA3C88-BD9A-45C0-AE92-37C296F66ACB}" presName="parentText" presStyleLbl="node1" presStyleIdx="3" presStyleCnt="4" custScaleX="122362" custScaleY="213030" custLinFactY="100000" custLinFactNeighborX="45026" custLinFactNeighborY="1065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55BD6-9B04-4D92-AC00-279C82350E27}" type="pres">
      <dgm:prSet presAssocID="{CDBA3C88-BD9A-45C0-AE92-37C296F66ACB}" presName="negativeSpace" presStyleCnt="0"/>
      <dgm:spPr/>
    </dgm:pt>
    <dgm:pt modelId="{C809B7E3-D4D2-4CFB-865B-EC8257D90BF1}" type="pres">
      <dgm:prSet presAssocID="{CDBA3C88-BD9A-45C0-AE92-37C296F66ACB}" presName="childText" presStyleLbl="conFgAcc1" presStyleIdx="3" presStyleCnt="4" custLinFactNeighborX="868" custLinFactNeighborY="19474">
        <dgm:presLayoutVars>
          <dgm:bulletEnabled val="1"/>
        </dgm:presLayoutVars>
      </dgm:prSet>
      <dgm:spPr/>
    </dgm:pt>
  </dgm:ptLst>
  <dgm:cxnLst>
    <dgm:cxn modelId="{1C21D612-8702-4BF3-9037-502C8BC1325A}" srcId="{7EE43911-8834-4449-9A1A-2168EA05DEF5}" destId="{CDBA3C88-BD9A-45C0-AE92-37C296F66ACB}" srcOrd="3" destOrd="0" parTransId="{27882E36-6FA2-4659-B401-D200AAFC5686}" sibTransId="{C2B0F16A-33B4-4CE4-BB3B-2A9B80C9002A}"/>
    <dgm:cxn modelId="{3CB52397-6342-409A-82A4-92D4346B36E9}" type="presOf" srcId="{CDBA3C88-BD9A-45C0-AE92-37C296F66ACB}" destId="{B021F2BB-6371-4D24-BBDB-008A4F739364}" srcOrd="1" destOrd="0" presId="urn:microsoft.com/office/officeart/2005/8/layout/list1"/>
    <dgm:cxn modelId="{17161ED3-251D-4E2E-BB98-AA0551804140}" type="presOf" srcId="{EF101EA2-D3EF-4F9A-B170-673B13B2AB99}" destId="{E4CDCD51-55B5-47A8-A21F-2E13C8497BDF}" srcOrd="0" destOrd="0" presId="urn:microsoft.com/office/officeart/2005/8/layout/list1"/>
    <dgm:cxn modelId="{C5A04CE1-30B8-4101-B830-37B406F8BEEE}" srcId="{7EE43911-8834-4449-9A1A-2168EA05DEF5}" destId="{EF101EA2-D3EF-4F9A-B170-673B13B2AB99}" srcOrd="1" destOrd="0" parTransId="{A70E0609-2447-4906-9A86-9E15D06D72EE}" sibTransId="{26350F59-EDEC-4ED8-8940-AAA28768F437}"/>
    <dgm:cxn modelId="{510817B8-5540-4818-94D1-9C481D2819BD}" type="presOf" srcId="{1874223E-D171-4CA3-ABAC-0269DDAB0E38}" destId="{86EAF764-8456-49CC-9121-A770C5D4F03B}" srcOrd="1" destOrd="0" presId="urn:microsoft.com/office/officeart/2005/8/layout/list1"/>
    <dgm:cxn modelId="{DF36BF4F-BF8D-4533-8937-78CE9E546CD4}" type="presOf" srcId="{1874223E-D171-4CA3-ABAC-0269DDAB0E38}" destId="{0581EC3A-5D89-455B-9D32-23D08521976E}" srcOrd="0" destOrd="0" presId="urn:microsoft.com/office/officeart/2005/8/layout/list1"/>
    <dgm:cxn modelId="{B9B2641D-E656-474C-946A-1CE9E9B70BA5}" type="presOf" srcId="{DBEB36B6-DE6B-478C-9480-55DFD5B44D03}" destId="{90ECB009-2161-4FCE-BDBD-5D422FF9BD8B}" srcOrd="0" destOrd="0" presId="urn:microsoft.com/office/officeart/2005/8/layout/list1"/>
    <dgm:cxn modelId="{82964463-71D8-4AA4-995B-29340D2AE760}" type="presOf" srcId="{CDBA3C88-BD9A-45C0-AE92-37C296F66ACB}" destId="{28DD7763-6CEC-4AA4-AD7D-F789D9DAD30D}" srcOrd="0" destOrd="0" presId="urn:microsoft.com/office/officeart/2005/8/layout/list1"/>
    <dgm:cxn modelId="{29687CC1-54C4-4284-BF4A-9A0BFEC1D224}" srcId="{7EE43911-8834-4449-9A1A-2168EA05DEF5}" destId="{DBEB36B6-DE6B-478C-9480-55DFD5B44D03}" srcOrd="0" destOrd="0" parTransId="{EF41F2AF-76FA-49F2-B8F8-BE01A58E073C}" sibTransId="{C05D037C-50E1-4E8E-81EA-B6C56E5954CE}"/>
    <dgm:cxn modelId="{9C2DF255-2CFA-4B9B-A833-840DB7D57810}" srcId="{7EE43911-8834-4449-9A1A-2168EA05DEF5}" destId="{1874223E-D171-4CA3-ABAC-0269DDAB0E38}" srcOrd="2" destOrd="0" parTransId="{E5119F69-9362-40CC-B31F-B2C121629A89}" sibTransId="{1966D5F1-75A6-44F3-B1C4-497BBC3B7372}"/>
    <dgm:cxn modelId="{87F288E7-7A48-42AD-9CCF-70E4E53B6892}" type="presOf" srcId="{DBEB36B6-DE6B-478C-9480-55DFD5B44D03}" destId="{89EDEAD9-DA62-45D3-9EE4-54C18FFE8251}" srcOrd="1" destOrd="0" presId="urn:microsoft.com/office/officeart/2005/8/layout/list1"/>
    <dgm:cxn modelId="{BC9F986D-0877-4E65-AE21-E4A288464893}" type="presOf" srcId="{EF101EA2-D3EF-4F9A-B170-673B13B2AB99}" destId="{6BB609BF-E19A-4E75-9CAA-6CFD4D46966B}" srcOrd="1" destOrd="0" presId="urn:microsoft.com/office/officeart/2005/8/layout/list1"/>
    <dgm:cxn modelId="{F7DAA0C4-CD45-4466-B478-EBAC9166EA66}" type="presOf" srcId="{7EE43911-8834-4449-9A1A-2168EA05DEF5}" destId="{A86B5035-7A6C-46E1-9C99-4C9553F2AF05}" srcOrd="0" destOrd="0" presId="urn:microsoft.com/office/officeart/2005/8/layout/list1"/>
    <dgm:cxn modelId="{E3CDD870-1645-47B5-8D02-0EFE0B663782}" type="presParOf" srcId="{A86B5035-7A6C-46E1-9C99-4C9553F2AF05}" destId="{0C8BB5D9-3B37-4208-B858-C70CBA2250BE}" srcOrd="0" destOrd="0" presId="urn:microsoft.com/office/officeart/2005/8/layout/list1"/>
    <dgm:cxn modelId="{21407808-9DE9-489C-BCF5-7287B876B07E}" type="presParOf" srcId="{0C8BB5D9-3B37-4208-B858-C70CBA2250BE}" destId="{90ECB009-2161-4FCE-BDBD-5D422FF9BD8B}" srcOrd="0" destOrd="0" presId="urn:microsoft.com/office/officeart/2005/8/layout/list1"/>
    <dgm:cxn modelId="{37940B05-0827-4614-B6D0-5CA85A942A1E}" type="presParOf" srcId="{0C8BB5D9-3B37-4208-B858-C70CBA2250BE}" destId="{89EDEAD9-DA62-45D3-9EE4-54C18FFE8251}" srcOrd="1" destOrd="0" presId="urn:microsoft.com/office/officeart/2005/8/layout/list1"/>
    <dgm:cxn modelId="{6C44935F-1410-4439-9DDB-AEB34E217669}" type="presParOf" srcId="{A86B5035-7A6C-46E1-9C99-4C9553F2AF05}" destId="{D6F2A3B7-9339-4141-9FE7-8A47E56DF203}" srcOrd="1" destOrd="0" presId="urn:microsoft.com/office/officeart/2005/8/layout/list1"/>
    <dgm:cxn modelId="{E8834E0D-AE30-40A1-B72A-982BD1F8B426}" type="presParOf" srcId="{A86B5035-7A6C-46E1-9C99-4C9553F2AF05}" destId="{339E794D-6153-47BC-BF1A-65FD64E78766}" srcOrd="2" destOrd="0" presId="urn:microsoft.com/office/officeart/2005/8/layout/list1"/>
    <dgm:cxn modelId="{6E5C3562-2703-4214-BCD2-29CFE0D6B348}" type="presParOf" srcId="{A86B5035-7A6C-46E1-9C99-4C9553F2AF05}" destId="{64E10F49-5A94-461C-9370-D25C93396E11}" srcOrd="3" destOrd="0" presId="urn:microsoft.com/office/officeart/2005/8/layout/list1"/>
    <dgm:cxn modelId="{A15CFABE-35F2-42C9-BACA-8B077CB90FA1}" type="presParOf" srcId="{A86B5035-7A6C-46E1-9C99-4C9553F2AF05}" destId="{09054E1E-F69E-4A64-A01E-348F9071F812}" srcOrd="4" destOrd="0" presId="urn:microsoft.com/office/officeart/2005/8/layout/list1"/>
    <dgm:cxn modelId="{FDCDC00C-9A7C-4EAB-8B0C-EF86CEE7AFE4}" type="presParOf" srcId="{09054E1E-F69E-4A64-A01E-348F9071F812}" destId="{E4CDCD51-55B5-47A8-A21F-2E13C8497BDF}" srcOrd="0" destOrd="0" presId="urn:microsoft.com/office/officeart/2005/8/layout/list1"/>
    <dgm:cxn modelId="{139D51F3-3132-4E49-B1F1-8CBF0FC688C2}" type="presParOf" srcId="{09054E1E-F69E-4A64-A01E-348F9071F812}" destId="{6BB609BF-E19A-4E75-9CAA-6CFD4D46966B}" srcOrd="1" destOrd="0" presId="urn:microsoft.com/office/officeart/2005/8/layout/list1"/>
    <dgm:cxn modelId="{8C4CE823-F935-4AED-B207-C90D3FB26CFB}" type="presParOf" srcId="{A86B5035-7A6C-46E1-9C99-4C9553F2AF05}" destId="{B7CBAAE1-199A-459F-973F-521F138BF836}" srcOrd="5" destOrd="0" presId="urn:microsoft.com/office/officeart/2005/8/layout/list1"/>
    <dgm:cxn modelId="{6B63F0CD-FBF1-4C1F-9834-E50315695778}" type="presParOf" srcId="{A86B5035-7A6C-46E1-9C99-4C9553F2AF05}" destId="{04D2C57B-622B-4C5B-8CCA-4660D597A0BA}" srcOrd="6" destOrd="0" presId="urn:microsoft.com/office/officeart/2005/8/layout/list1"/>
    <dgm:cxn modelId="{76C1E820-FBB3-4943-9AA3-95D7B07E06AC}" type="presParOf" srcId="{A86B5035-7A6C-46E1-9C99-4C9553F2AF05}" destId="{C9F81653-3F54-4E81-9FED-4F9CE518127D}" srcOrd="7" destOrd="0" presId="urn:microsoft.com/office/officeart/2005/8/layout/list1"/>
    <dgm:cxn modelId="{0D376E74-ED33-4D88-B395-0D5337F7A98D}" type="presParOf" srcId="{A86B5035-7A6C-46E1-9C99-4C9553F2AF05}" destId="{E2737EC3-94BD-48DD-A3E2-441CC1D1C49E}" srcOrd="8" destOrd="0" presId="urn:microsoft.com/office/officeart/2005/8/layout/list1"/>
    <dgm:cxn modelId="{21E43023-826C-497C-834D-4B5373895EA8}" type="presParOf" srcId="{E2737EC3-94BD-48DD-A3E2-441CC1D1C49E}" destId="{0581EC3A-5D89-455B-9D32-23D08521976E}" srcOrd="0" destOrd="0" presId="urn:microsoft.com/office/officeart/2005/8/layout/list1"/>
    <dgm:cxn modelId="{8654B61D-11C1-4AC3-9F59-C6D13791AB95}" type="presParOf" srcId="{E2737EC3-94BD-48DD-A3E2-441CC1D1C49E}" destId="{86EAF764-8456-49CC-9121-A770C5D4F03B}" srcOrd="1" destOrd="0" presId="urn:microsoft.com/office/officeart/2005/8/layout/list1"/>
    <dgm:cxn modelId="{5D3D96F2-EF9E-4414-A7BE-AC0E8175D792}" type="presParOf" srcId="{A86B5035-7A6C-46E1-9C99-4C9553F2AF05}" destId="{C56E955A-64CB-4367-905A-6EB1418EE57B}" srcOrd="9" destOrd="0" presId="urn:microsoft.com/office/officeart/2005/8/layout/list1"/>
    <dgm:cxn modelId="{C7B53EF1-3667-47B7-827B-62D88410A0F4}" type="presParOf" srcId="{A86B5035-7A6C-46E1-9C99-4C9553F2AF05}" destId="{74725D52-B18A-4F41-9334-90D9F6095894}" srcOrd="10" destOrd="0" presId="urn:microsoft.com/office/officeart/2005/8/layout/list1"/>
    <dgm:cxn modelId="{CD0733DF-CC14-4F59-8604-06762618FF06}" type="presParOf" srcId="{A86B5035-7A6C-46E1-9C99-4C9553F2AF05}" destId="{68B8D6C2-9B4C-4E5A-8512-4583D13D9524}" srcOrd="11" destOrd="0" presId="urn:microsoft.com/office/officeart/2005/8/layout/list1"/>
    <dgm:cxn modelId="{804A0D6D-3D8C-44D2-8BD7-E9C49423DAF6}" type="presParOf" srcId="{A86B5035-7A6C-46E1-9C99-4C9553F2AF05}" destId="{7F579C94-9A29-45BC-8277-1799C24D2398}" srcOrd="12" destOrd="0" presId="urn:microsoft.com/office/officeart/2005/8/layout/list1"/>
    <dgm:cxn modelId="{93D296DA-FD30-42AE-9D41-21DBFD8A2428}" type="presParOf" srcId="{7F579C94-9A29-45BC-8277-1799C24D2398}" destId="{28DD7763-6CEC-4AA4-AD7D-F789D9DAD30D}" srcOrd="0" destOrd="0" presId="urn:microsoft.com/office/officeart/2005/8/layout/list1"/>
    <dgm:cxn modelId="{5C82706C-34A8-4C9D-BF0F-42691654F553}" type="presParOf" srcId="{7F579C94-9A29-45BC-8277-1799C24D2398}" destId="{B021F2BB-6371-4D24-BBDB-008A4F739364}" srcOrd="1" destOrd="0" presId="urn:microsoft.com/office/officeart/2005/8/layout/list1"/>
    <dgm:cxn modelId="{1D43FCA2-4EFB-41E4-A7E0-5EAA66CD5292}" type="presParOf" srcId="{A86B5035-7A6C-46E1-9C99-4C9553F2AF05}" destId="{EE855BD6-9B04-4D92-AC00-279C82350E27}" srcOrd="13" destOrd="0" presId="urn:microsoft.com/office/officeart/2005/8/layout/list1"/>
    <dgm:cxn modelId="{E8712A32-7D5D-4126-BA0C-EDCBFC65F14B}" type="presParOf" srcId="{A86B5035-7A6C-46E1-9C99-4C9553F2AF05}" destId="{C809B7E3-D4D2-4CFB-865B-EC8257D90BF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157034-B6A7-412A-86F2-EF9B675F2A3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EC753A-4FAE-4927-B2D8-F3FED3FD51A3}">
      <dgm:prSet custT="1"/>
      <dgm:spPr>
        <a:solidFill>
          <a:srgbClr val="A3FBC7"/>
        </a:solidFill>
      </dgm:spPr>
      <dgm:t>
        <a:bodyPr/>
        <a:lstStyle/>
        <a:p>
          <a:r>
            <a:rPr lang="ru-RU" sz="1800" b="1" dirty="0" smtClean="0">
              <a:solidFill>
                <a:srgbClr val="7030A0"/>
              </a:solidFill>
              <a:latin typeface="Georgia" pitchFamily="18" charset="0"/>
            </a:rPr>
            <a:t> В Программе предложена система педагогической диагностики индивидуального развития детей, даны методические рекомендации по проведению диагностики, представлены схемы обследования ребенка с общим недоразвитием речи (с 3 до 7 лет) учителем-логопедом.</a:t>
          </a:r>
          <a:endParaRPr lang="ru-RU" sz="1800" b="1" dirty="0">
            <a:solidFill>
              <a:srgbClr val="7030A0"/>
            </a:solidFill>
            <a:latin typeface="Georgia" pitchFamily="18" charset="0"/>
          </a:endParaRPr>
        </a:p>
      </dgm:t>
    </dgm:pt>
    <dgm:pt modelId="{25CAE439-8D4C-4DC7-82B6-1D7EB46D9833}" type="parTrans" cxnId="{BA80BA03-E9E5-4F7D-B6E3-1CFF1F4CEF24}">
      <dgm:prSet/>
      <dgm:spPr/>
      <dgm:t>
        <a:bodyPr/>
        <a:lstStyle/>
        <a:p>
          <a:endParaRPr lang="ru-RU"/>
        </a:p>
      </dgm:t>
    </dgm:pt>
    <dgm:pt modelId="{1607BE05-CC76-4869-A05C-C6252F1FB0E5}" type="sibTrans" cxnId="{BA80BA03-E9E5-4F7D-B6E3-1CFF1F4CEF24}">
      <dgm:prSet/>
      <dgm:spPr/>
      <dgm:t>
        <a:bodyPr/>
        <a:lstStyle/>
        <a:p>
          <a:endParaRPr lang="ru-RU"/>
        </a:p>
      </dgm:t>
    </dgm:pt>
    <dgm:pt modelId="{64BB5946-744E-4D1B-B6CB-635E8314522C}">
      <dgm:prSet custT="1"/>
      <dgm:spPr>
        <a:solidFill>
          <a:srgbClr val="FFC000"/>
        </a:solidFill>
      </dgm:spPr>
      <dgm:t>
        <a:bodyPr/>
        <a:lstStyle/>
        <a:p>
          <a:endParaRPr lang="ru-RU" sz="1800" b="1" dirty="0" smtClean="0">
            <a:solidFill>
              <a:srgbClr val="7030A0"/>
            </a:solidFill>
            <a:latin typeface="Georgia" pitchFamily="18" charset="0"/>
          </a:endParaRPr>
        </a:p>
        <a:p>
          <a:r>
            <a:rPr lang="ru-RU" sz="1800" b="1" dirty="0" smtClean="0">
              <a:solidFill>
                <a:srgbClr val="7030A0"/>
              </a:solidFill>
              <a:latin typeface="Georgia" pitchFamily="18" charset="0"/>
            </a:rPr>
            <a:t>Программа имеет перечень дидактического материала, обучающих пособий, примерные списки детской литературы.</a:t>
          </a:r>
        </a:p>
        <a:p>
          <a:endParaRPr lang="ru-RU" sz="1800" b="1" dirty="0">
            <a:solidFill>
              <a:srgbClr val="7030A0"/>
            </a:solidFill>
            <a:latin typeface="Georgia" pitchFamily="18" charset="0"/>
          </a:endParaRPr>
        </a:p>
      </dgm:t>
    </dgm:pt>
    <dgm:pt modelId="{3F2B9FFF-E21D-46B2-B877-78349FABD1EF}" type="parTrans" cxnId="{111AC2F5-D93D-4521-8B45-7D5039EA9E11}">
      <dgm:prSet/>
      <dgm:spPr/>
      <dgm:t>
        <a:bodyPr/>
        <a:lstStyle/>
        <a:p>
          <a:endParaRPr lang="ru-RU"/>
        </a:p>
      </dgm:t>
    </dgm:pt>
    <dgm:pt modelId="{B35B442A-7B10-426E-9522-3A67C3E658C8}" type="sibTrans" cxnId="{111AC2F5-D93D-4521-8B45-7D5039EA9E11}">
      <dgm:prSet/>
      <dgm:spPr/>
      <dgm:t>
        <a:bodyPr/>
        <a:lstStyle/>
        <a:p>
          <a:endParaRPr lang="ru-RU"/>
        </a:p>
      </dgm:t>
    </dgm:pt>
    <dgm:pt modelId="{DCBC1921-5414-4246-8A9F-C8DAEA43E1C0}">
      <dgm:prSet custT="1"/>
      <dgm:spPr>
        <a:solidFill>
          <a:srgbClr val="00B0F0"/>
        </a:solidFill>
      </dgm:spPr>
      <dgm:t>
        <a:bodyPr/>
        <a:lstStyle/>
        <a:p>
          <a:endParaRPr lang="ru-RU" sz="1800" b="1" dirty="0" smtClean="0">
            <a:solidFill>
              <a:srgbClr val="7030A0"/>
            </a:solidFill>
            <a:latin typeface="Georgia" pitchFamily="18" charset="0"/>
          </a:endParaRPr>
        </a:p>
        <a:p>
          <a:r>
            <a:rPr lang="ru-RU" sz="1800" b="1" dirty="0" smtClean="0">
              <a:solidFill>
                <a:srgbClr val="7030A0"/>
              </a:solidFill>
              <a:latin typeface="Georgia" pitchFamily="18" charset="0"/>
            </a:rPr>
            <a:t>К Программе разработан полный методический комплект.</a:t>
          </a:r>
        </a:p>
        <a:p>
          <a:endParaRPr lang="ru-RU" sz="1800" b="1" dirty="0">
            <a:solidFill>
              <a:srgbClr val="7030A0"/>
            </a:solidFill>
            <a:latin typeface="Georgia" pitchFamily="18" charset="0"/>
          </a:endParaRPr>
        </a:p>
      </dgm:t>
    </dgm:pt>
    <dgm:pt modelId="{243AB046-3F45-456B-A70A-22441514DC44}" type="sibTrans" cxnId="{7AFC4BFE-712E-47D9-A150-C001A59141C6}">
      <dgm:prSet/>
      <dgm:spPr/>
      <dgm:t>
        <a:bodyPr/>
        <a:lstStyle/>
        <a:p>
          <a:endParaRPr lang="ru-RU"/>
        </a:p>
      </dgm:t>
    </dgm:pt>
    <dgm:pt modelId="{AAFDCD38-7128-454B-B065-BCFFC6717D3A}" type="parTrans" cxnId="{7AFC4BFE-712E-47D9-A150-C001A59141C6}">
      <dgm:prSet/>
      <dgm:spPr/>
      <dgm:t>
        <a:bodyPr/>
        <a:lstStyle/>
        <a:p>
          <a:endParaRPr lang="ru-RU"/>
        </a:p>
      </dgm:t>
    </dgm:pt>
    <dgm:pt modelId="{667DF4A4-714C-4D04-8BF0-6BD54CEAF1D4}" type="pres">
      <dgm:prSet presAssocID="{8C157034-B6A7-412A-86F2-EF9B675F2A3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102688-3F7F-4775-BA8C-187537AD6543}" type="pres">
      <dgm:prSet presAssocID="{12EC753A-4FAE-4927-B2D8-F3FED3FD51A3}" presName="parentLin" presStyleCnt="0"/>
      <dgm:spPr/>
    </dgm:pt>
    <dgm:pt modelId="{47E493DE-62C9-427F-B34B-EFEECA94980D}" type="pres">
      <dgm:prSet presAssocID="{12EC753A-4FAE-4927-B2D8-F3FED3FD51A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C6C174F-3BB7-4599-8C67-B2F26D4C7195}" type="pres">
      <dgm:prSet presAssocID="{12EC753A-4FAE-4927-B2D8-F3FED3FD51A3}" presName="parentText" presStyleLbl="node1" presStyleIdx="0" presStyleCnt="3" custScaleX="126384" custScaleY="266896" custLinFactNeighborX="20690" custLinFactNeighborY="540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CCE8C3-1473-4A37-BF11-0E8B0D3EAE68}" type="pres">
      <dgm:prSet presAssocID="{12EC753A-4FAE-4927-B2D8-F3FED3FD51A3}" presName="negativeSpace" presStyleCnt="0"/>
      <dgm:spPr/>
    </dgm:pt>
    <dgm:pt modelId="{CAF48F5B-6F53-44DD-A0E9-B49B5E941395}" type="pres">
      <dgm:prSet presAssocID="{12EC753A-4FAE-4927-B2D8-F3FED3FD51A3}" presName="childText" presStyleLbl="conFgAcc1" presStyleIdx="0" presStyleCnt="3">
        <dgm:presLayoutVars>
          <dgm:bulletEnabled val="1"/>
        </dgm:presLayoutVars>
      </dgm:prSet>
      <dgm:spPr/>
    </dgm:pt>
    <dgm:pt modelId="{2E5CBDD6-C201-40BA-8C9A-D38980D4C7DD}" type="pres">
      <dgm:prSet presAssocID="{1607BE05-CC76-4869-A05C-C6252F1FB0E5}" presName="spaceBetweenRectangles" presStyleCnt="0"/>
      <dgm:spPr/>
    </dgm:pt>
    <dgm:pt modelId="{37190786-F4D0-4AB7-B737-FD917A0379DC}" type="pres">
      <dgm:prSet presAssocID="{64BB5946-744E-4D1B-B6CB-635E8314522C}" presName="parentLin" presStyleCnt="0"/>
      <dgm:spPr/>
    </dgm:pt>
    <dgm:pt modelId="{C85C8C99-FBC1-46C6-959B-B515C3C23D75}" type="pres">
      <dgm:prSet presAssocID="{64BB5946-744E-4D1B-B6CB-635E8314522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301C83E-0303-4E59-BF71-D8E099AE1B45}" type="pres">
      <dgm:prSet presAssocID="{64BB5946-744E-4D1B-B6CB-635E8314522C}" presName="parentText" presStyleLbl="node1" presStyleIdx="1" presStyleCnt="3" custScaleX="124539" custScaleY="175863" custLinFactNeighborX="20690" custLinFactNeighborY="558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9B677-04EE-4EF5-B4A2-4C4F840FA782}" type="pres">
      <dgm:prSet presAssocID="{64BB5946-744E-4D1B-B6CB-635E8314522C}" presName="negativeSpace" presStyleCnt="0"/>
      <dgm:spPr/>
    </dgm:pt>
    <dgm:pt modelId="{9031A1DC-A085-496E-9523-E75E5D33B284}" type="pres">
      <dgm:prSet presAssocID="{64BB5946-744E-4D1B-B6CB-635E8314522C}" presName="childText" presStyleLbl="conFgAcc1" presStyleIdx="1" presStyleCnt="3">
        <dgm:presLayoutVars>
          <dgm:bulletEnabled val="1"/>
        </dgm:presLayoutVars>
      </dgm:prSet>
      <dgm:spPr/>
    </dgm:pt>
    <dgm:pt modelId="{87D775AB-3E31-4A2C-92AB-26D151D02265}" type="pres">
      <dgm:prSet presAssocID="{B35B442A-7B10-426E-9522-3A67C3E658C8}" presName="spaceBetweenRectangles" presStyleCnt="0"/>
      <dgm:spPr/>
    </dgm:pt>
    <dgm:pt modelId="{79715CE0-430A-4857-BBDE-61B9EC584E73}" type="pres">
      <dgm:prSet presAssocID="{DCBC1921-5414-4246-8A9F-C8DAEA43E1C0}" presName="parentLin" presStyleCnt="0"/>
      <dgm:spPr/>
    </dgm:pt>
    <dgm:pt modelId="{A2F06141-E8D0-488B-9481-6EF471BA56E7}" type="pres">
      <dgm:prSet presAssocID="{DCBC1921-5414-4246-8A9F-C8DAEA43E1C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C4CCBBF-5CB0-4421-885C-521031603192}" type="pres">
      <dgm:prSet presAssocID="{DCBC1921-5414-4246-8A9F-C8DAEA43E1C0}" presName="parentText" presStyleLbl="node1" presStyleIdx="2" presStyleCnt="3" custScaleX="126423" custScaleY="98702" custLinFactY="23720" custLinFactNeighborX="3793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2CA60F-3314-4CA5-82D1-9BC0D01FD732}" type="pres">
      <dgm:prSet presAssocID="{DCBC1921-5414-4246-8A9F-C8DAEA43E1C0}" presName="negativeSpace" presStyleCnt="0"/>
      <dgm:spPr/>
    </dgm:pt>
    <dgm:pt modelId="{D535BB2B-F167-47EE-A757-820D94257292}" type="pres">
      <dgm:prSet presAssocID="{DCBC1921-5414-4246-8A9F-C8DAEA43E1C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072F52E-2968-43CF-B515-1D04478C9910}" type="presOf" srcId="{12EC753A-4FAE-4927-B2D8-F3FED3FD51A3}" destId="{5C6C174F-3BB7-4599-8C67-B2F26D4C7195}" srcOrd="1" destOrd="0" presId="urn:microsoft.com/office/officeart/2005/8/layout/list1"/>
    <dgm:cxn modelId="{BA80BA03-E9E5-4F7D-B6E3-1CFF1F4CEF24}" srcId="{8C157034-B6A7-412A-86F2-EF9B675F2A35}" destId="{12EC753A-4FAE-4927-B2D8-F3FED3FD51A3}" srcOrd="0" destOrd="0" parTransId="{25CAE439-8D4C-4DC7-82B6-1D7EB46D9833}" sibTransId="{1607BE05-CC76-4869-A05C-C6252F1FB0E5}"/>
    <dgm:cxn modelId="{111AC2F5-D93D-4521-8B45-7D5039EA9E11}" srcId="{8C157034-B6A7-412A-86F2-EF9B675F2A35}" destId="{64BB5946-744E-4D1B-B6CB-635E8314522C}" srcOrd="1" destOrd="0" parTransId="{3F2B9FFF-E21D-46B2-B877-78349FABD1EF}" sibTransId="{B35B442A-7B10-426E-9522-3A67C3E658C8}"/>
    <dgm:cxn modelId="{9EBE649F-7297-4042-9DD8-2C6CC3E0A8B6}" type="presOf" srcId="{64BB5946-744E-4D1B-B6CB-635E8314522C}" destId="{C85C8C99-FBC1-46C6-959B-B515C3C23D75}" srcOrd="0" destOrd="0" presId="urn:microsoft.com/office/officeart/2005/8/layout/list1"/>
    <dgm:cxn modelId="{21BE5D3D-D2C0-45BD-A7A0-379D4A6DBD36}" type="presOf" srcId="{DCBC1921-5414-4246-8A9F-C8DAEA43E1C0}" destId="{9C4CCBBF-5CB0-4421-885C-521031603192}" srcOrd="1" destOrd="0" presId="urn:microsoft.com/office/officeart/2005/8/layout/list1"/>
    <dgm:cxn modelId="{08B420E5-F192-481A-9EDE-E18118761E0A}" type="presOf" srcId="{DCBC1921-5414-4246-8A9F-C8DAEA43E1C0}" destId="{A2F06141-E8D0-488B-9481-6EF471BA56E7}" srcOrd="0" destOrd="0" presId="urn:microsoft.com/office/officeart/2005/8/layout/list1"/>
    <dgm:cxn modelId="{8C91A956-5190-4DD2-AE59-5D6BA3D2F442}" type="presOf" srcId="{8C157034-B6A7-412A-86F2-EF9B675F2A35}" destId="{667DF4A4-714C-4D04-8BF0-6BD54CEAF1D4}" srcOrd="0" destOrd="0" presId="urn:microsoft.com/office/officeart/2005/8/layout/list1"/>
    <dgm:cxn modelId="{D57D6AEE-27A2-4A7F-A596-1CCCC02BCDC7}" type="presOf" srcId="{12EC753A-4FAE-4927-B2D8-F3FED3FD51A3}" destId="{47E493DE-62C9-427F-B34B-EFEECA94980D}" srcOrd="0" destOrd="0" presId="urn:microsoft.com/office/officeart/2005/8/layout/list1"/>
    <dgm:cxn modelId="{7AFC4BFE-712E-47D9-A150-C001A59141C6}" srcId="{8C157034-B6A7-412A-86F2-EF9B675F2A35}" destId="{DCBC1921-5414-4246-8A9F-C8DAEA43E1C0}" srcOrd="2" destOrd="0" parTransId="{AAFDCD38-7128-454B-B065-BCFFC6717D3A}" sibTransId="{243AB046-3F45-456B-A70A-22441514DC44}"/>
    <dgm:cxn modelId="{014F3926-8E51-474C-8844-13BD17C441DB}" type="presOf" srcId="{64BB5946-744E-4D1B-B6CB-635E8314522C}" destId="{E301C83E-0303-4E59-BF71-D8E099AE1B45}" srcOrd="1" destOrd="0" presId="urn:microsoft.com/office/officeart/2005/8/layout/list1"/>
    <dgm:cxn modelId="{C0A248D0-7118-4BE7-8BE4-8C2BF4706EEB}" type="presParOf" srcId="{667DF4A4-714C-4D04-8BF0-6BD54CEAF1D4}" destId="{A2102688-3F7F-4775-BA8C-187537AD6543}" srcOrd="0" destOrd="0" presId="urn:microsoft.com/office/officeart/2005/8/layout/list1"/>
    <dgm:cxn modelId="{B8419211-C79A-4662-8A96-352C9A0B4BF4}" type="presParOf" srcId="{A2102688-3F7F-4775-BA8C-187537AD6543}" destId="{47E493DE-62C9-427F-B34B-EFEECA94980D}" srcOrd="0" destOrd="0" presId="urn:microsoft.com/office/officeart/2005/8/layout/list1"/>
    <dgm:cxn modelId="{8A32121E-B0D9-4C28-BC5C-9D49019263DB}" type="presParOf" srcId="{A2102688-3F7F-4775-BA8C-187537AD6543}" destId="{5C6C174F-3BB7-4599-8C67-B2F26D4C7195}" srcOrd="1" destOrd="0" presId="urn:microsoft.com/office/officeart/2005/8/layout/list1"/>
    <dgm:cxn modelId="{A42049DB-253D-44DB-85E8-8441A71E437F}" type="presParOf" srcId="{667DF4A4-714C-4D04-8BF0-6BD54CEAF1D4}" destId="{BDCCE8C3-1473-4A37-BF11-0E8B0D3EAE68}" srcOrd="1" destOrd="0" presId="urn:microsoft.com/office/officeart/2005/8/layout/list1"/>
    <dgm:cxn modelId="{874A08FE-0DC7-4B40-9AA2-A8E6A6FBDF45}" type="presParOf" srcId="{667DF4A4-714C-4D04-8BF0-6BD54CEAF1D4}" destId="{CAF48F5B-6F53-44DD-A0E9-B49B5E941395}" srcOrd="2" destOrd="0" presId="urn:microsoft.com/office/officeart/2005/8/layout/list1"/>
    <dgm:cxn modelId="{194E82FB-3FCD-45B1-B533-2E54587AFB28}" type="presParOf" srcId="{667DF4A4-714C-4D04-8BF0-6BD54CEAF1D4}" destId="{2E5CBDD6-C201-40BA-8C9A-D38980D4C7DD}" srcOrd="3" destOrd="0" presId="urn:microsoft.com/office/officeart/2005/8/layout/list1"/>
    <dgm:cxn modelId="{745ED8A7-E964-48D6-87D6-76DB550B8E7A}" type="presParOf" srcId="{667DF4A4-714C-4D04-8BF0-6BD54CEAF1D4}" destId="{37190786-F4D0-4AB7-B737-FD917A0379DC}" srcOrd="4" destOrd="0" presId="urn:microsoft.com/office/officeart/2005/8/layout/list1"/>
    <dgm:cxn modelId="{630DF69D-FE11-481E-85D8-96596F9D8306}" type="presParOf" srcId="{37190786-F4D0-4AB7-B737-FD917A0379DC}" destId="{C85C8C99-FBC1-46C6-959B-B515C3C23D75}" srcOrd="0" destOrd="0" presId="urn:microsoft.com/office/officeart/2005/8/layout/list1"/>
    <dgm:cxn modelId="{57CC338A-0323-4341-84D1-74DD45A02B33}" type="presParOf" srcId="{37190786-F4D0-4AB7-B737-FD917A0379DC}" destId="{E301C83E-0303-4E59-BF71-D8E099AE1B45}" srcOrd="1" destOrd="0" presId="urn:microsoft.com/office/officeart/2005/8/layout/list1"/>
    <dgm:cxn modelId="{CF4FB52E-05FC-4EAF-92CC-22F7DDA0A0BD}" type="presParOf" srcId="{667DF4A4-714C-4D04-8BF0-6BD54CEAF1D4}" destId="{BF19B677-04EE-4EF5-B4A2-4C4F840FA782}" srcOrd="5" destOrd="0" presId="urn:microsoft.com/office/officeart/2005/8/layout/list1"/>
    <dgm:cxn modelId="{24779360-30D5-41AF-BD54-90D01ADBF607}" type="presParOf" srcId="{667DF4A4-714C-4D04-8BF0-6BD54CEAF1D4}" destId="{9031A1DC-A085-496E-9523-E75E5D33B284}" srcOrd="6" destOrd="0" presId="urn:microsoft.com/office/officeart/2005/8/layout/list1"/>
    <dgm:cxn modelId="{0D558A3E-58A4-4B59-AE2D-28E8B86442FA}" type="presParOf" srcId="{667DF4A4-714C-4D04-8BF0-6BD54CEAF1D4}" destId="{87D775AB-3E31-4A2C-92AB-26D151D02265}" srcOrd="7" destOrd="0" presId="urn:microsoft.com/office/officeart/2005/8/layout/list1"/>
    <dgm:cxn modelId="{0C773246-9965-4941-A83B-7128DA7081E8}" type="presParOf" srcId="{667DF4A4-714C-4D04-8BF0-6BD54CEAF1D4}" destId="{79715CE0-430A-4857-BBDE-61B9EC584E73}" srcOrd="8" destOrd="0" presId="urn:microsoft.com/office/officeart/2005/8/layout/list1"/>
    <dgm:cxn modelId="{6084172F-CC9D-4D72-B817-B1BC0D9A7080}" type="presParOf" srcId="{79715CE0-430A-4857-BBDE-61B9EC584E73}" destId="{A2F06141-E8D0-488B-9481-6EF471BA56E7}" srcOrd="0" destOrd="0" presId="urn:microsoft.com/office/officeart/2005/8/layout/list1"/>
    <dgm:cxn modelId="{C3B21944-0EB5-4514-91B3-77522E56C407}" type="presParOf" srcId="{79715CE0-430A-4857-BBDE-61B9EC584E73}" destId="{9C4CCBBF-5CB0-4421-885C-521031603192}" srcOrd="1" destOrd="0" presId="urn:microsoft.com/office/officeart/2005/8/layout/list1"/>
    <dgm:cxn modelId="{EAAAFA97-9AC7-4B34-94E3-DF8B4BBCE352}" type="presParOf" srcId="{667DF4A4-714C-4D04-8BF0-6BD54CEAF1D4}" destId="{6C2CA60F-3314-4CA5-82D1-9BC0D01FD732}" srcOrd="9" destOrd="0" presId="urn:microsoft.com/office/officeart/2005/8/layout/list1"/>
    <dgm:cxn modelId="{67976948-7262-4840-A124-99233EEBE600}" type="presParOf" srcId="{667DF4A4-714C-4D04-8BF0-6BD54CEAF1D4}" destId="{D535BB2B-F167-47EE-A757-820D9425729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02C97D-E6C9-474B-917B-34370ECA2D0D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FEEB82-A7D4-4B33-8DC8-608874F89C85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altLang="ru-RU" sz="2000" b="1" dirty="0" smtClean="0">
              <a:solidFill>
                <a:srgbClr val="002060"/>
              </a:solidFill>
              <a:latin typeface="Georgia" pitchFamily="18" charset="0"/>
              <a:ea typeface="Verdana" pitchFamily="34" charset="0"/>
              <a:cs typeface="Verdana" pitchFamily="34" charset="0"/>
            </a:rPr>
            <a:t>Целью данной Программы является построение системы работы в группах комбинированной и компенсирующей направленности для детей с тяжелыми нарушениями речи (общим недоразвитием речи) в возрасте с 4 до 7 лет, предусматривающей полную интеграцию действий всех специалистов дошкольной образовательной организации и родителей дошкольников.</a:t>
          </a:r>
          <a:endParaRPr lang="ru-RU" sz="2000" b="1" dirty="0">
            <a:solidFill>
              <a:srgbClr val="002060"/>
            </a:solidFill>
            <a:latin typeface="Georgia" pitchFamily="18" charset="0"/>
            <a:ea typeface="Verdana" pitchFamily="34" charset="0"/>
            <a:cs typeface="Verdana" pitchFamily="34" charset="0"/>
          </a:endParaRPr>
        </a:p>
      </dgm:t>
    </dgm:pt>
    <dgm:pt modelId="{BF15D7F3-EE4F-4652-96BF-FA87B7C374B2}" type="sibTrans" cxnId="{C2C7439F-4B44-407A-81DB-D1CCEF32B66F}">
      <dgm:prSet/>
      <dgm:spPr/>
      <dgm:t>
        <a:bodyPr/>
        <a:lstStyle/>
        <a:p>
          <a:endParaRPr lang="ru-RU"/>
        </a:p>
      </dgm:t>
    </dgm:pt>
    <dgm:pt modelId="{6181EDD5-2B7D-45FE-80E8-2D7905512D77}" type="parTrans" cxnId="{C2C7439F-4B44-407A-81DB-D1CCEF32B66F}">
      <dgm:prSet/>
      <dgm:spPr/>
      <dgm:t>
        <a:bodyPr/>
        <a:lstStyle/>
        <a:p>
          <a:endParaRPr lang="ru-RU"/>
        </a:p>
      </dgm:t>
    </dgm:pt>
    <dgm:pt modelId="{526283AF-2C2C-4566-85DB-4450F0864FF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FF00"/>
        </a:solidFill>
      </dgm:spPr>
      <dgm:t>
        <a:bodyPr/>
        <a:lstStyle/>
        <a:p>
          <a:r>
            <a:rPr lang="ru-RU" altLang="ru-RU" sz="2000" b="1" dirty="0" smtClean="0">
              <a:solidFill>
                <a:srgbClr val="002060"/>
              </a:solidFill>
              <a:latin typeface="Georgia" pitchFamily="18" charset="0"/>
              <a:ea typeface="Verdana" pitchFamily="34" charset="0"/>
              <a:cs typeface="Verdana" pitchFamily="34" charset="0"/>
            </a:rPr>
            <a:t>Одной из основных задач Программы является овладение детьми самостоятельной, связной, грамматически правильной речью и коммуникативными навыками, фонетической системой русского языка, элементами грамоты, что формирует психологическую готовность к обучению в школе и обеспечивает преемственность со следующей ступенью системы общего образования.</a:t>
          </a:r>
          <a:endParaRPr lang="ru-RU" sz="2000" b="1" dirty="0">
            <a:solidFill>
              <a:srgbClr val="002060"/>
            </a:solidFill>
            <a:latin typeface="Georgia" pitchFamily="18" charset="0"/>
          </a:endParaRPr>
        </a:p>
      </dgm:t>
    </dgm:pt>
    <dgm:pt modelId="{5B021ED0-72AA-41E6-9866-03CF5C1AA88C}" type="parTrans" cxnId="{B64D647F-C3AA-4F99-9723-AD86346ADBA4}">
      <dgm:prSet/>
      <dgm:spPr/>
      <dgm:t>
        <a:bodyPr/>
        <a:lstStyle/>
        <a:p>
          <a:endParaRPr lang="ru-RU"/>
        </a:p>
      </dgm:t>
    </dgm:pt>
    <dgm:pt modelId="{4AADA213-6AEF-4069-924B-A2FEC6DBEB6D}" type="sibTrans" cxnId="{B64D647F-C3AA-4F99-9723-AD86346ADBA4}">
      <dgm:prSet/>
      <dgm:spPr/>
      <dgm:t>
        <a:bodyPr/>
        <a:lstStyle/>
        <a:p>
          <a:endParaRPr lang="ru-RU"/>
        </a:p>
      </dgm:t>
    </dgm:pt>
    <dgm:pt modelId="{099481E9-F34F-46FC-BE91-41E93D7E9B74}" type="pres">
      <dgm:prSet presAssocID="{5002C97D-E6C9-474B-917B-34370ECA2D0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475020-824D-406F-ACDF-CF49BD3B179E}" type="pres">
      <dgm:prSet presAssocID="{D3FEEB82-A7D4-4B33-8DC8-608874F89C85}" presName="comp" presStyleCnt="0"/>
      <dgm:spPr/>
    </dgm:pt>
    <dgm:pt modelId="{39110002-F8DA-41FB-86EF-0583CD958384}" type="pres">
      <dgm:prSet presAssocID="{D3FEEB82-A7D4-4B33-8DC8-608874F89C85}" presName="box" presStyleLbl="node1" presStyleIdx="0" presStyleCnt="2" custLinFactNeighborX="6165" custLinFactNeighborY="-3333"/>
      <dgm:spPr/>
      <dgm:t>
        <a:bodyPr/>
        <a:lstStyle/>
        <a:p>
          <a:endParaRPr lang="ru-RU"/>
        </a:p>
      </dgm:t>
    </dgm:pt>
    <dgm:pt modelId="{802E6445-2690-4E82-8E2B-A95D640B3468}" type="pres">
      <dgm:prSet presAssocID="{D3FEEB82-A7D4-4B33-8DC8-608874F89C85}" presName="img" presStyleLbl="fgImgPlace1" presStyleIdx="0" presStyleCnt="2" custScaleX="63441" custScaleY="72522" custLinFactNeighborX="-22124" custLinFactNeighborY="-679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5DB39CF-F8B0-44C2-AA8F-59A3208C668D}" type="pres">
      <dgm:prSet presAssocID="{D3FEEB82-A7D4-4B33-8DC8-608874F89C85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D91DD-9CF0-4F57-B3C6-7D7D56E1DC9E}" type="pres">
      <dgm:prSet presAssocID="{BF15D7F3-EE4F-4652-96BF-FA87B7C374B2}" presName="spacer" presStyleCnt="0"/>
      <dgm:spPr/>
    </dgm:pt>
    <dgm:pt modelId="{B421F631-D02A-47CC-BC23-17D680E2D406}" type="pres">
      <dgm:prSet presAssocID="{526283AF-2C2C-4566-85DB-4450F0864FF6}" presName="comp" presStyleCnt="0"/>
      <dgm:spPr/>
    </dgm:pt>
    <dgm:pt modelId="{07F76E32-82F9-4620-BC24-61325AF208FA}" type="pres">
      <dgm:prSet presAssocID="{526283AF-2C2C-4566-85DB-4450F0864FF6}" presName="box" presStyleLbl="node1" presStyleIdx="1" presStyleCnt="2"/>
      <dgm:spPr/>
      <dgm:t>
        <a:bodyPr/>
        <a:lstStyle/>
        <a:p>
          <a:endParaRPr lang="ru-RU"/>
        </a:p>
      </dgm:t>
    </dgm:pt>
    <dgm:pt modelId="{299AAEF8-ED07-49A2-826B-9207CAC60FA7}" type="pres">
      <dgm:prSet presAssocID="{526283AF-2C2C-4566-85DB-4450F0864FF6}" presName="img" presStyleLbl="fgImgPlace1" presStyleIdx="1" presStyleCnt="2" custScaleX="60453" custScaleY="67204" custLinFactNeighborX="-22124" custLinFactNeighborY="-108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279BB26-C50A-472F-B24B-BD6175F09CCE}" type="pres">
      <dgm:prSet presAssocID="{526283AF-2C2C-4566-85DB-4450F0864FF6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8D00AA-6484-4F96-AF63-794FA35277B3}" type="presOf" srcId="{526283AF-2C2C-4566-85DB-4450F0864FF6}" destId="{07F76E32-82F9-4620-BC24-61325AF208FA}" srcOrd="0" destOrd="0" presId="urn:microsoft.com/office/officeart/2005/8/layout/vList4#1"/>
    <dgm:cxn modelId="{44305CC5-B2C3-419F-BD0B-FF784159C3C2}" type="presOf" srcId="{526283AF-2C2C-4566-85DB-4450F0864FF6}" destId="{B279BB26-C50A-472F-B24B-BD6175F09CCE}" srcOrd="1" destOrd="0" presId="urn:microsoft.com/office/officeart/2005/8/layout/vList4#1"/>
    <dgm:cxn modelId="{106D33BA-B482-467A-A7D0-F00ADBC588C5}" type="presOf" srcId="{5002C97D-E6C9-474B-917B-34370ECA2D0D}" destId="{099481E9-F34F-46FC-BE91-41E93D7E9B74}" srcOrd="0" destOrd="0" presId="urn:microsoft.com/office/officeart/2005/8/layout/vList4#1"/>
    <dgm:cxn modelId="{C2C7439F-4B44-407A-81DB-D1CCEF32B66F}" srcId="{5002C97D-E6C9-474B-917B-34370ECA2D0D}" destId="{D3FEEB82-A7D4-4B33-8DC8-608874F89C85}" srcOrd="0" destOrd="0" parTransId="{6181EDD5-2B7D-45FE-80E8-2D7905512D77}" sibTransId="{BF15D7F3-EE4F-4652-96BF-FA87B7C374B2}"/>
    <dgm:cxn modelId="{B64D647F-C3AA-4F99-9723-AD86346ADBA4}" srcId="{5002C97D-E6C9-474B-917B-34370ECA2D0D}" destId="{526283AF-2C2C-4566-85DB-4450F0864FF6}" srcOrd="1" destOrd="0" parTransId="{5B021ED0-72AA-41E6-9866-03CF5C1AA88C}" sibTransId="{4AADA213-6AEF-4069-924B-A2FEC6DBEB6D}"/>
    <dgm:cxn modelId="{C467FB4E-828B-446C-B95F-4FE2512F02EF}" type="presOf" srcId="{D3FEEB82-A7D4-4B33-8DC8-608874F89C85}" destId="{F5DB39CF-F8B0-44C2-AA8F-59A3208C668D}" srcOrd="1" destOrd="0" presId="urn:microsoft.com/office/officeart/2005/8/layout/vList4#1"/>
    <dgm:cxn modelId="{5AD2B3DF-DCA9-47BA-9DF2-A1AF02C61C85}" type="presOf" srcId="{D3FEEB82-A7D4-4B33-8DC8-608874F89C85}" destId="{39110002-F8DA-41FB-86EF-0583CD958384}" srcOrd="0" destOrd="0" presId="urn:microsoft.com/office/officeart/2005/8/layout/vList4#1"/>
    <dgm:cxn modelId="{085B8782-4349-43A9-B4F4-88DC9DE15D5C}" type="presParOf" srcId="{099481E9-F34F-46FC-BE91-41E93D7E9B74}" destId="{E8475020-824D-406F-ACDF-CF49BD3B179E}" srcOrd="0" destOrd="0" presId="urn:microsoft.com/office/officeart/2005/8/layout/vList4#1"/>
    <dgm:cxn modelId="{F73F4429-1783-4241-A339-DF1DC6E6BDC0}" type="presParOf" srcId="{E8475020-824D-406F-ACDF-CF49BD3B179E}" destId="{39110002-F8DA-41FB-86EF-0583CD958384}" srcOrd="0" destOrd="0" presId="urn:microsoft.com/office/officeart/2005/8/layout/vList4#1"/>
    <dgm:cxn modelId="{7812E0F5-D759-432E-A6CA-9B894B0FAB93}" type="presParOf" srcId="{E8475020-824D-406F-ACDF-CF49BD3B179E}" destId="{802E6445-2690-4E82-8E2B-A95D640B3468}" srcOrd="1" destOrd="0" presId="urn:microsoft.com/office/officeart/2005/8/layout/vList4#1"/>
    <dgm:cxn modelId="{02EDBE9A-481A-40B0-BD20-482AABB8DC82}" type="presParOf" srcId="{E8475020-824D-406F-ACDF-CF49BD3B179E}" destId="{F5DB39CF-F8B0-44C2-AA8F-59A3208C668D}" srcOrd="2" destOrd="0" presId="urn:microsoft.com/office/officeart/2005/8/layout/vList4#1"/>
    <dgm:cxn modelId="{8FADBA1B-D2CE-4E59-B69E-73DFF7C33321}" type="presParOf" srcId="{099481E9-F34F-46FC-BE91-41E93D7E9B74}" destId="{3ABD91DD-9CF0-4F57-B3C6-7D7D56E1DC9E}" srcOrd="1" destOrd="0" presId="urn:microsoft.com/office/officeart/2005/8/layout/vList4#1"/>
    <dgm:cxn modelId="{482AC3C8-4AC1-4A7B-9FFB-7FE4B29F1255}" type="presParOf" srcId="{099481E9-F34F-46FC-BE91-41E93D7E9B74}" destId="{B421F631-D02A-47CC-BC23-17D680E2D406}" srcOrd="2" destOrd="0" presId="urn:microsoft.com/office/officeart/2005/8/layout/vList4#1"/>
    <dgm:cxn modelId="{946DC431-A117-4962-9A15-0D8F0974BD79}" type="presParOf" srcId="{B421F631-D02A-47CC-BC23-17D680E2D406}" destId="{07F76E32-82F9-4620-BC24-61325AF208FA}" srcOrd="0" destOrd="0" presId="urn:microsoft.com/office/officeart/2005/8/layout/vList4#1"/>
    <dgm:cxn modelId="{77078A46-25CE-40B2-9408-2C99F2CD8EB7}" type="presParOf" srcId="{B421F631-D02A-47CC-BC23-17D680E2D406}" destId="{299AAEF8-ED07-49A2-826B-9207CAC60FA7}" srcOrd="1" destOrd="0" presId="urn:microsoft.com/office/officeart/2005/8/layout/vList4#1"/>
    <dgm:cxn modelId="{EE9A9A05-8006-425D-8799-726228F6D016}" type="presParOf" srcId="{B421F631-D02A-47CC-BC23-17D680E2D406}" destId="{B279BB26-C50A-472F-B24B-BD6175F09CCE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FBFA64-9644-47A3-B790-1C69F2A218E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D3B863-5DC6-4078-8989-F582FCAAF951}">
      <dgm:prSet phldrT="[Текст]" custT="1"/>
      <dgm:spPr>
        <a:solidFill>
          <a:srgbClr val="82F498"/>
        </a:solidFill>
      </dgm:spPr>
      <dgm:t>
        <a:bodyPr/>
        <a:lstStyle/>
        <a:p>
          <a:r>
            <a:rPr lang="ru-RU" sz="1800" b="1" dirty="0" smtClean="0">
              <a:solidFill>
                <a:schemeClr val="tx2"/>
              </a:solidFill>
              <a:latin typeface="Georgia" pitchFamily="18" charset="0"/>
            </a:rPr>
            <a:t>Создание оптимальных  условий для работы и развития детей;</a:t>
          </a:r>
          <a:endParaRPr lang="ru-RU" sz="1800" b="1" dirty="0">
            <a:solidFill>
              <a:schemeClr val="tx2"/>
            </a:solidFill>
            <a:latin typeface="Georgia" pitchFamily="18" charset="0"/>
          </a:endParaRPr>
        </a:p>
      </dgm:t>
    </dgm:pt>
    <dgm:pt modelId="{CC97FB28-53A2-4E3F-BEE2-74E8A3C546A7}" type="parTrans" cxnId="{B83F9DA1-BC5C-41FE-B9FD-57A49885AF62}">
      <dgm:prSet/>
      <dgm:spPr/>
      <dgm:t>
        <a:bodyPr/>
        <a:lstStyle/>
        <a:p>
          <a:endParaRPr lang="ru-RU"/>
        </a:p>
      </dgm:t>
    </dgm:pt>
    <dgm:pt modelId="{E2AF59DD-3FAE-433A-B65E-F7663592997B}" type="sibTrans" cxnId="{B83F9DA1-BC5C-41FE-B9FD-57A49885AF62}">
      <dgm:prSet/>
      <dgm:spPr/>
      <dgm:t>
        <a:bodyPr/>
        <a:lstStyle/>
        <a:p>
          <a:endParaRPr lang="ru-RU"/>
        </a:p>
      </dgm:t>
    </dgm:pt>
    <dgm:pt modelId="{4B3A2F25-2DCF-442E-AF65-BD79828A952C}">
      <dgm:prSet phldrT="[Текст]" custT="1"/>
      <dgm:spPr>
        <a:solidFill>
          <a:srgbClr val="E88ECA"/>
        </a:solidFill>
      </dgm:spPr>
      <dgm:t>
        <a:bodyPr/>
        <a:lstStyle/>
        <a:p>
          <a:r>
            <a:rPr lang="ru-RU" sz="1800" b="1" dirty="0" smtClean="0">
              <a:solidFill>
                <a:schemeClr val="accent4"/>
              </a:solidFill>
              <a:latin typeface="Georgia" pitchFamily="18" charset="0"/>
            </a:rPr>
            <a:t>Комплексный подход;</a:t>
          </a:r>
          <a:endParaRPr lang="ru-RU" sz="1800" b="1" dirty="0">
            <a:solidFill>
              <a:schemeClr val="accent4"/>
            </a:solidFill>
            <a:latin typeface="Georgia" pitchFamily="18" charset="0"/>
          </a:endParaRPr>
        </a:p>
      </dgm:t>
    </dgm:pt>
    <dgm:pt modelId="{DA1E3565-F8D6-4C98-BB0D-CD39B452CA06}" type="parTrans" cxnId="{82274563-546F-4F03-8C28-0E0FC6C9DB4B}">
      <dgm:prSet/>
      <dgm:spPr/>
      <dgm:t>
        <a:bodyPr/>
        <a:lstStyle/>
        <a:p>
          <a:endParaRPr lang="ru-RU"/>
        </a:p>
      </dgm:t>
    </dgm:pt>
    <dgm:pt modelId="{91952A7D-8CA3-4930-91B8-79541A6EAB5D}" type="sibTrans" cxnId="{82274563-546F-4F03-8C28-0E0FC6C9DB4B}">
      <dgm:prSet/>
      <dgm:spPr/>
      <dgm:t>
        <a:bodyPr/>
        <a:lstStyle/>
        <a:p>
          <a:endParaRPr lang="ru-RU"/>
        </a:p>
      </dgm:t>
    </dgm:pt>
    <dgm:pt modelId="{F7EB5208-E0AC-453D-BB39-27DC87EFC608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800" b="1" dirty="0" smtClean="0">
              <a:solidFill>
                <a:schemeClr val="accent4"/>
              </a:solidFill>
              <a:latin typeface="Georgia" pitchFamily="18" charset="0"/>
            </a:rPr>
            <a:t>Реализация общеобразовательных задач;</a:t>
          </a:r>
          <a:endParaRPr lang="ru-RU" sz="1800" b="1" dirty="0">
            <a:solidFill>
              <a:schemeClr val="accent4"/>
            </a:solidFill>
            <a:latin typeface="Georgia" pitchFamily="18" charset="0"/>
          </a:endParaRPr>
        </a:p>
      </dgm:t>
    </dgm:pt>
    <dgm:pt modelId="{7A527C6B-081B-4BE2-BC5F-B72A48F88F93}" type="parTrans" cxnId="{AA5338A4-04E0-4194-870C-69B117CFC883}">
      <dgm:prSet/>
      <dgm:spPr/>
      <dgm:t>
        <a:bodyPr/>
        <a:lstStyle/>
        <a:p>
          <a:endParaRPr lang="ru-RU"/>
        </a:p>
      </dgm:t>
    </dgm:pt>
    <dgm:pt modelId="{8FDBED2C-EB44-4B88-B9DB-6184E560C421}" type="sibTrans" cxnId="{AA5338A4-04E0-4194-870C-69B117CFC883}">
      <dgm:prSet/>
      <dgm:spPr/>
      <dgm:t>
        <a:bodyPr/>
        <a:lstStyle/>
        <a:p>
          <a:endParaRPr lang="ru-RU"/>
        </a:p>
      </dgm:t>
    </dgm:pt>
    <dgm:pt modelId="{01FFE55C-8C70-4FE8-B1E3-7EE4E74E62AA}">
      <dgm:prSet custT="1"/>
      <dgm:spPr>
        <a:solidFill>
          <a:srgbClr val="FFC000"/>
        </a:solidFill>
      </dgm:spPr>
      <dgm:t>
        <a:bodyPr/>
        <a:lstStyle/>
        <a:p>
          <a:r>
            <a:rPr lang="ru-RU" sz="1800" b="1" dirty="0" smtClean="0">
              <a:solidFill>
                <a:schemeClr val="tx2"/>
              </a:solidFill>
              <a:latin typeface="Georgia" pitchFamily="18" charset="0"/>
            </a:rPr>
            <a:t>Синхронное выравнивание речи и психического развития;</a:t>
          </a:r>
          <a:endParaRPr lang="ru-RU" sz="1800" b="1" dirty="0">
            <a:solidFill>
              <a:schemeClr val="tx2"/>
            </a:solidFill>
            <a:latin typeface="Georgia" pitchFamily="18" charset="0"/>
          </a:endParaRPr>
        </a:p>
      </dgm:t>
    </dgm:pt>
    <dgm:pt modelId="{DA8E4087-4F55-4500-9ADF-8156D4428004}" type="parTrans" cxnId="{F92D8648-49FA-462F-BCB5-E9AB1633E3A5}">
      <dgm:prSet/>
      <dgm:spPr/>
      <dgm:t>
        <a:bodyPr/>
        <a:lstStyle/>
        <a:p>
          <a:endParaRPr lang="ru-RU"/>
        </a:p>
      </dgm:t>
    </dgm:pt>
    <dgm:pt modelId="{7ECB7A87-CEBC-4F5C-AA70-2B4B0E01B654}" type="sibTrans" cxnId="{F92D8648-49FA-462F-BCB5-E9AB1633E3A5}">
      <dgm:prSet/>
      <dgm:spPr/>
      <dgm:t>
        <a:bodyPr/>
        <a:lstStyle/>
        <a:p>
          <a:endParaRPr lang="ru-RU"/>
        </a:p>
      </dgm:t>
    </dgm:pt>
    <dgm:pt modelId="{CD834EF1-3ABE-4BEC-B61E-5DA6E2D808E0}">
      <dgm:prSet custT="1"/>
      <dgm:spPr>
        <a:solidFill>
          <a:srgbClr val="00B050"/>
        </a:solidFill>
      </dgm:spPr>
      <dgm:t>
        <a:bodyPr/>
        <a:lstStyle/>
        <a:p>
          <a:r>
            <a:rPr lang="ru-RU" sz="1800" b="1" dirty="0" smtClean="0">
              <a:solidFill>
                <a:schemeClr val="accent4"/>
              </a:solidFill>
              <a:latin typeface="Georgia" pitchFamily="18" charset="0"/>
            </a:rPr>
            <a:t>Коррекционное направление работы является приоритетным.</a:t>
          </a:r>
          <a:endParaRPr lang="ru-RU" sz="1800" b="1" dirty="0">
            <a:solidFill>
              <a:schemeClr val="accent4"/>
            </a:solidFill>
            <a:latin typeface="Georgia" pitchFamily="18" charset="0"/>
          </a:endParaRPr>
        </a:p>
      </dgm:t>
    </dgm:pt>
    <dgm:pt modelId="{2CE8A236-9E2F-41AC-89BF-CA64373575B1}" type="parTrans" cxnId="{1F1FFCF3-F83B-4A6D-9653-607ABF314C54}">
      <dgm:prSet/>
      <dgm:spPr/>
      <dgm:t>
        <a:bodyPr/>
        <a:lstStyle/>
        <a:p>
          <a:endParaRPr lang="ru-RU"/>
        </a:p>
      </dgm:t>
    </dgm:pt>
    <dgm:pt modelId="{562411DF-3098-404B-AA3A-383A3B2E51E2}" type="sibTrans" cxnId="{1F1FFCF3-F83B-4A6D-9653-607ABF314C54}">
      <dgm:prSet/>
      <dgm:spPr/>
      <dgm:t>
        <a:bodyPr/>
        <a:lstStyle/>
        <a:p>
          <a:endParaRPr lang="ru-RU"/>
        </a:p>
      </dgm:t>
    </dgm:pt>
    <dgm:pt modelId="{0B6BECC3-CC1C-469A-AD1B-077D03738A30}" type="pres">
      <dgm:prSet presAssocID="{BBFBFA64-9644-47A3-B790-1C69F2A218E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C227546-4249-4E26-94E1-83255DD97AA5}" type="pres">
      <dgm:prSet presAssocID="{BBFBFA64-9644-47A3-B790-1C69F2A218E1}" presName="Name1" presStyleCnt="0"/>
      <dgm:spPr/>
    </dgm:pt>
    <dgm:pt modelId="{D966B0D8-28C7-4F6B-9887-77B7C8E8B4B9}" type="pres">
      <dgm:prSet presAssocID="{BBFBFA64-9644-47A3-B790-1C69F2A218E1}" presName="cycle" presStyleCnt="0"/>
      <dgm:spPr/>
    </dgm:pt>
    <dgm:pt modelId="{01230226-04CC-4C96-B6C6-C52F25C6FDBE}" type="pres">
      <dgm:prSet presAssocID="{BBFBFA64-9644-47A3-B790-1C69F2A218E1}" presName="srcNode" presStyleLbl="node1" presStyleIdx="0" presStyleCnt="5"/>
      <dgm:spPr/>
    </dgm:pt>
    <dgm:pt modelId="{93EF8CCC-3BFD-45A0-B4A9-74E14A9E361D}" type="pres">
      <dgm:prSet presAssocID="{BBFBFA64-9644-47A3-B790-1C69F2A218E1}" presName="conn" presStyleLbl="parChTrans1D2" presStyleIdx="0" presStyleCnt="1"/>
      <dgm:spPr/>
      <dgm:t>
        <a:bodyPr/>
        <a:lstStyle/>
        <a:p>
          <a:endParaRPr lang="ru-RU"/>
        </a:p>
      </dgm:t>
    </dgm:pt>
    <dgm:pt modelId="{F0BEFC77-A16E-499A-9DDE-C5993E0F196A}" type="pres">
      <dgm:prSet presAssocID="{BBFBFA64-9644-47A3-B790-1C69F2A218E1}" presName="extraNode" presStyleLbl="node1" presStyleIdx="0" presStyleCnt="5"/>
      <dgm:spPr/>
    </dgm:pt>
    <dgm:pt modelId="{4FC74FCD-1E3A-4FA4-887D-77D96F5AC6DD}" type="pres">
      <dgm:prSet presAssocID="{BBFBFA64-9644-47A3-B790-1C69F2A218E1}" presName="dstNode" presStyleLbl="node1" presStyleIdx="0" presStyleCnt="5"/>
      <dgm:spPr/>
    </dgm:pt>
    <dgm:pt modelId="{07D93848-F2FC-4E22-BCCD-036D8A6DB37A}" type="pres">
      <dgm:prSet presAssocID="{38D3B863-5DC6-4078-8989-F582FCAAF951}" presName="text_1" presStyleLbl="node1" presStyleIdx="0" presStyleCnt="5" custScaleX="97612" custLinFactNeighborX="2162" custLinFactNeighborY="433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08DC0-3257-4010-B137-7D7FDDE28B80}" type="pres">
      <dgm:prSet presAssocID="{38D3B863-5DC6-4078-8989-F582FCAAF951}" presName="accent_1" presStyleCnt="0"/>
      <dgm:spPr/>
    </dgm:pt>
    <dgm:pt modelId="{34EF59C0-FA1D-4788-89A0-DB4D5F11AF6B}" type="pres">
      <dgm:prSet presAssocID="{38D3B863-5DC6-4078-8989-F582FCAAF951}" presName="accentRepeatNode" presStyleLbl="solidFgAcc1" presStyleIdx="0" presStyleCnt="5" custLinFactNeighborX="-21117" custLinFactNeighborY="23342"/>
      <dgm:spPr>
        <a:solidFill>
          <a:srgbClr val="FFFF00"/>
        </a:solidFill>
      </dgm:spPr>
    </dgm:pt>
    <dgm:pt modelId="{BB957B4B-A1FA-4A03-B717-BE1B5D1B4108}" type="pres">
      <dgm:prSet presAssocID="{4B3A2F25-2DCF-442E-AF65-BD79828A952C}" presName="text_2" presStyleLbl="node1" presStyleIdx="1" presStyleCnt="5" custLinFactNeighborX="932" custLinFactNeighborY="40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A1FDAB-3010-4CF5-994C-72AC2C67DB35}" type="pres">
      <dgm:prSet presAssocID="{4B3A2F25-2DCF-442E-AF65-BD79828A952C}" presName="accent_2" presStyleCnt="0"/>
      <dgm:spPr/>
    </dgm:pt>
    <dgm:pt modelId="{E1904C3F-F811-440A-A11E-BD8C4D7552CB}" type="pres">
      <dgm:prSet presAssocID="{4B3A2F25-2DCF-442E-AF65-BD79828A952C}" presName="accentRepeatNode" presStyleLbl="solidFgAcc1" presStyleIdx="1" presStyleCnt="5" custLinFactNeighborX="-14463" custLinFactNeighborY="31339"/>
      <dgm:spPr>
        <a:solidFill>
          <a:srgbClr val="FFFF00"/>
        </a:solidFill>
      </dgm:spPr>
    </dgm:pt>
    <dgm:pt modelId="{CE3B2FD5-82B7-4C66-871B-E17F6090CD2F}" type="pres">
      <dgm:prSet presAssocID="{F7EB5208-E0AC-453D-BB39-27DC87EFC608}" presName="text_3" presStyleLbl="node1" presStyleIdx="2" presStyleCnt="5" custScaleX="101034" custLinFactNeighborX="-690" custLinFactNeighborY="5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34792-CA16-4D81-BC36-EBA00B59EC0C}" type="pres">
      <dgm:prSet presAssocID="{F7EB5208-E0AC-453D-BB39-27DC87EFC608}" presName="accent_3" presStyleCnt="0"/>
      <dgm:spPr/>
    </dgm:pt>
    <dgm:pt modelId="{88D35D9F-63A3-434B-A78A-F4A0227D43AF}" type="pres">
      <dgm:prSet presAssocID="{F7EB5208-E0AC-453D-BB39-27DC87EFC608}" presName="accentRepeatNode" presStyleLbl="solidFgAcc1" presStyleIdx="2" presStyleCnt="5" custLinFactNeighborX="-42721" custLinFactNeighborY="28673"/>
      <dgm:spPr>
        <a:solidFill>
          <a:srgbClr val="FFFF00"/>
        </a:solidFill>
      </dgm:spPr>
    </dgm:pt>
    <dgm:pt modelId="{36B3A2B4-D0F9-49B6-BD57-37C4D748B376}" type="pres">
      <dgm:prSet presAssocID="{01FFE55C-8C70-4FE8-B1E3-7EE4E74E62AA}" presName="text_4" presStyleLbl="node1" presStyleIdx="3" presStyleCnt="5" custScaleX="105039" custLinFactNeighborX="-1523" custLinFactNeighborY="54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95D9C-2624-43BC-AAA0-EF1F3671DEB2}" type="pres">
      <dgm:prSet presAssocID="{01FFE55C-8C70-4FE8-B1E3-7EE4E74E62AA}" presName="accent_4" presStyleCnt="0"/>
      <dgm:spPr/>
    </dgm:pt>
    <dgm:pt modelId="{A6C97A8F-F397-4952-A0BA-D1B93FCB3819}" type="pres">
      <dgm:prSet presAssocID="{01FFE55C-8C70-4FE8-B1E3-7EE4E74E62AA}" presName="accentRepeatNode" presStyleLbl="solidFgAcc1" presStyleIdx="3" presStyleCnt="5" custLinFactNeighborX="-46453" custLinFactNeighborY="36671"/>
      <dgm:spPr>
        <a:solidFill>
          <a:srgbClr val="FFFF00"/>
        </a:solidFill>
      </dgm:spPr>
    </dgm:pt>
    <dgm:pt modelId="{AAFFC014-8F91-4A3A-ABAD-467B4B82A56E}" type="pres">
      <dgm:prSet presAssocID="{CD834EF1-3ABE-4BEC-B61E-5DA6E2D808E0}" presName="text_5" presStyleLbl="node1" presStyleIdx="4" presStyleCnt="5" custScaleX="100918" custScaleY="100092" custLinFactY="36685" custLinFactNeighborX="103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3E49C4-58B8-44FE-9D26-757502E87843}" type="pres">
      <dgm:prSet presAssocID="{CD834EF1-3ABE-4BEC-B61E-5DA6E2D808E0}" presName="accent_5" presStyleCnt="0"/>
      <dgm:spPr/>
    </dgm:pt>
    <dgm:pt modelId="{E91DE5A9-6D43-48C8-85F0-685499269B53}" type="pres">
      <dgm:prSet presAssocID="{CD834EF1-3ABE-4BEC-B61E-5DA6E2D808E0}" presName="accentRepeatNode" presStyleLbl="solidFgAcc1" presStyleIdx="4" presStyleCnt="5" custLinFactNeighborX="-10454" custLinFactNeighborY="44668"/>
      <dgm:spPr>
        <a:solidFill>
          <a:srgbClr val="FFFF00"/>
        </a:solidFill>
      </dgm:spPr>
    </dgm:pt>
  </dgm:ptLst>
  <dgm:cxnLst>
    <dgm:cxn modelId="{00E6D624-0435-406D-8088-284849AFF97F}" type="presOf" srcId="{4B3A2F25-2DCF-442E-AF65-BD79828A952C}" destId="{BB957B4B-A1FA-4A03-B717-BE1B5D1B4108}" srcOrd="0" destOrd="0" presId="urn:microsoft.com/office/officeart/2008/layout/VerticalCurvedList"/>
    <dgm:cxn modelId="{EC2D2463-373D-4ECE-B0D7-84B16C845F4D}" type="presOf" srcId="{F7EB5208-E0AC-453D-BB39-27DC87EFC608}" destId="{CE3B2FD5-82B7-4C66-871B-E17F6090CD2F}" srcOrd="0" destOrd="0" presId="urn:microsoft.com/office/officeart/2008/layout/VerticalCurvedList"/>
    <dgm:cxn modelId="{82274563-546F-4F03-8C28-0E0FC6C9DB4B}" srcId="{BBFBFA64-9644-47A3-B790-1C69F2A218E1}" destId="{4B3A2F25-2DCF-442E-AF65-BD79828A952C}" srcOrd="1" destOrd="0" parTransId="{DA1E3565-F8D6-4C98-BB0D-CD39B452CA06}" sibTransId="{91952A7D-8CA3-4930-91B8-79541A6EAB5D}"/>
    <dgm:cxn modelId="{1F1FFCF3-F83B-4A6D-9653-607ABF314C54}" srcId="{BBFBFA64-9644-47A3-B790-1C69F2A218E1}" destId="{CD834EF1-3ABE-4BEC-B61E-5DA6E2D808E0}" srcOrd="4" destOrd="0" parTransId="{2CE8A236-9E2F-41AC-89BF-CA64373575B1}" sibTransId="{562411DF-3098-404B-AA3A-383A3B2E51E2}"/>
    <dgm:cxn modelId="{1E9FC75A-3A24-4C38-A54F-F508776504A4}" type="presOf" srcId="{38D3B863-5DC6-4078-8989-F582FCAAF951}" destId="{07D93848-F2FC-4E22-BCCD-036D8A6DB37A}" srcOrd="0" destOrd="0" presId="urn:microsoft.com/office/officeart/2008/layout/VerticalCurvedList"/>
    <dgm:cxn modelId="{72337B62-5400-45A9-BDA2-0EA3C8CC3C93}" type="presOf" srcId="{CD834EF1-3ABE-4BEC-B61E-5DA6E2D808E0}" destId="{AAFFC014-8F91-4A3A-ABAD-467B4B82A56E}" srcOrd="0" destOrd="0" presId="urn:microsoft.com/office/officeart/2008/layout/VerticalCurvedList"/>
    <dgm:cxn modelId="{C1946FF3-26CB-47B5-9130-B80B14E53968}" type="presOf" srcId="{01FFE55C-8C70-4FE8-B1E3-7EE4E74E62AA}" destId="{36B3A2B4-D0F9-49B6-BD57-37C4D748B376}" srcOrd="0" destOrd="0" presId="urn:microsoft.com/office/officeart/2008/layout/VerticalCurvedList"/>
    <dgm:cxn modelId="{F92D8648-49FA-462F-BCB5-E9AB1633E3A5}" srcId="{BBFBFA64-9644-47A3-B790-1C69F2A218E1}" destId="{01FFE55C-8C70-4FE8-B1E3-7EE4E74E62AA}" srcOrd="3" destOrd="0" parTransId="{DA8E4087-4F55-4500-9ADF-8156D4428004}" sibTransId="{7ECB7A87-CEBC-4F5C-AA70-2B4B0E01B654}"/>
    <dgm:cxn modelId="{AA5338A4-04E0-4194-870C-69B117CFC883}" srcId="{BBFBFA64-9644-47A3-B790-1C69F2A218E1}" destId="{F7EB5208-E0AC-453D-BB39-27DC87EFC608}" srcOrd="2" destOrd="0" parTransId="{7A527C6B-081B-4BE2-BC5F-B72A48F88F93}" sibTransId="{8FDBED2C-EB44-4B88-B9DB-6184E560C421}"/>
    <dgm:cxn modelId="{6B4B8232-B30F-4EF3-9FE0-890A8CE58E85}" type="presOf" srcId="{E2AF59DD-3FAE-433A-B65E-F7663592997B}" destId="{93EF8CCC-3BFD-45A0-B4A9-74E14A9E361D}" srcOrd="0" destOrd="0" presId="urn:microsoft.com/office/officeart/2008/layout/VerticalCurvedList"/>
    <dgm:cxn modelId="{B83F9DA1-BC5C-41FE-B9FD-57A49885AF62}" srcId="{BBFBFA64-9644-47A3-B790-1C69F2A218E1}" destId="{38D3B863-5DC6-4078-8989-F582FCAAF951}" srcOrd="0" destOrd="0" parTransId="{CC97FB28-53A2-4E3F-BEE2-74E8A3C546A7}" sibTransId="{E2AF59DD-3FAE-433A-B65E-F7663592997B}"/>
    <dgm:cxn modelId="{FE31AAE7-77DC-4EB0-B603-6B6B39714F89}" type="presOf" srcId="{BBFBFA64-9644-47A3-B790-1C69F2A218E1}" destId="{0B6BECC3-CC1C-469A-AD1B-077D03738A30}" srcOrd="0" destOrd="0" presId="urn:microsoft.com/office/officeart/2008/layout/VerticalCurvedList"/>
    <dgm:cxn modelId="{D1E34753-D1EC-4F70-A242-4E99A4BB37D9}" type="presParOf" srcId="{0B6BECC3-CC1C-469A-AD1B-077D03738A30}" destId="{BC227546-4249-4E26-94E1-83255DD97AA5}" srcOrd="0" destOrd="0" presId="urn:microsoft.com/office/officeart/2008/layout/VerticalCurvedList"/>
    <dgm:cxn modelId="{012C68C9-07BC-4C33-ABCC-8240B4BD66C6}" type="presParOf" srcId="{BC227546-4249-4E26-94E1-83255DD97AA5}" destId="{D966B0D8-28C7-4F6B-9887-77B7C8E8B4B9}" srcOrd="0" destOrd="0" presId="urn:microsoft.com/office/officeart/2008/layout/VerticalCurvedList"/>
    <dgm:cxn modelId="{3286C2BE-B182-49CA-82DA-BFD8202396C6}" type="presParOf" srcId="{D966B0D8-28C7-4F6B-9887-77B7C8E8B4B9}" destId="{01230226-04CC-4C96-B6C6-C52F25C6FDBE}" srcOrd="0" destOrd="0" presId="urn:microsoft.com/office/officeart/2008/layout/VerticalCurvedList"/>
    <dgm:cxn modelId="{EFAF943F-09E7-47EF-99EA-77023FE277AF}" type="presParOf" srcId="{D966B0D8-28C7-4F6B-9887-77B7C8E8B4B9}" destId="{93EF8CCC-3BFD-45A0-B4A9-74E14A9E361D}" srcOrd="1" destOrd="0" presId="urn:microsoft.com/office/officeart/2008/layout/VerticalCurvedList"/>
    <dgm:cxn modelId="{7E1AE55B-B2B3-470B-ACC1-48525FA55789}" type="presParOf" srcId="{D966B0D8-28C7-4F6B-9887-77B7C8E8B4B9}" destId="{F0BEFC77-A16E-499A-9DDE-C5993E0F196A}" srcOrd="2" destOrd="0" presId="urn:microsoft.com/office/officeart/2008/layout/VerticalCurvedList"/>
    <dgm:cxn modelId="{08492DD7-DD76-47F3-BD4B-BD5FA3BD169D}" type="presParOf" srcId="{D966B0D8-28C7-4F6B-9887-77B7C8E8B4B9}" destId="{4FC74FCD-1E3A-4FA4-887D-77D96F5AC6DD}" srcOrd="3" destOrd="0" presId="urn:microsoft.com/office/officeart/2008/layout/VerticalCurvedList"/>
    <dgm:cxn modelId="{A48A8270-EFD9-4283-A117-A5A420ACB503}" type="presParOf" srcId="{BC227546-4249-4E26-94E1-83255DD97AA5}" destId="{07D93848-F2FC-4E22-BCCD-036D8A6DB37A}" srcOrd="1" destOrd="0" presId="urn:microsoft.com/office/officeart/2008/layout/VerticalCurvedList"/>
    <dgm:cxn modelId="{891E44B2-8965-4786-BF22-58C38970C236}" type="presParOf" srcId="{BC227546-4249-4E26-94E1-83255DD97AA5}" destId="{33A08DC0-3257-4010-B137-7D7FDDE28B80}" srcOrd="2" destOrd="0" presId="urn:microsoft.com/office/officeart/2008/layout/VerticalCurvedList"/>
    <dgm:cxn modelId="{EFF5EECE-7485-4857-A031-4348115FC101}" type="presParOf" srcId="{33A08DC0-3257-4010-B137-7D7FDDE28B80}" destId="{34EF59C0-FA1D-4788-89A0-DB4D5F11AF6B}" srcOrd="0" destOrd="0" presId="urn:microsoft.com/office/officeart/2008/layout/VerticalCurvedList"/>
    <dgm:cxn modelId="{EA38C20F-326E-4337-B20C-A3F09BCCE231}" type="presParOf" srcId="{BC227546-4249-4E26-94E1-83255DD97AA5}" destId="{BB957B4B-A1FA-4A03-B717-BE1B5D1B4108}" srcOrd="3" destOrd="0" presId="urn:microsoft.com/office/officeart/2008/layout/VerticalCurvedList"/>
    <dgm:cxn modelId="{B207265E-CC71-422F-807A-5898B376F8B1}" type="presParOf" srcId="{BC227546-4249-4E26-94E1-83255DD97AA5}" destId="{9AA1FDAB-3010-4CF5-994C-72AC2C67DB35}" srcOrd="4" destOrd="0" presId="urn:microsoft.com/office/officeart/2008/layout/VerticalCurvedList"/>
    <dgm:cxn modelId="{35FF007B-4D96-45EA-9F33-B216CDC23694}" type="presParOf" srcId="{9AA1FDAB-3010-4CF5-994C-72AC2C67DB35}" destId="{E1904C3F-F811-440A-A11E-BD8C4D7552CB}" srcOrd="0" destOrd="0" presId="urn:microsoft.com/office/officeart/2008/layout/VerticalCurvedList"/>
    <dgm:cxn modelId="{86F39E54-B294-47F8-9B76-1D8C1FBE14DC}" type="presParOf" srcId="{BC227546-4249-4E26-94E1-83255DD97AA5}" destId="{CE3B2FD5-82B7-4C66-871B-E17F6090CD2F}" srcOrd="5" destOrd="0" presId="urn:microsoft.com/office/officeart/2008/layout/VerticalCurvedList"/>
    <dgm:cxn modelId="{4A0440E6-9511-4C00-A890-9A54782EA378}" type="presParOf" srcId="{BC227546-4249-4E26-94E1-83255DD97AA5}" destId="{12734792-CA16-4D81-BC36-EBA00B59EC0C}" srcOrd="6" destOrd="0" presId="urn:microsoft.com/office/officeart/2008/layout/VerticalCurvedList"/>
    <dgm:cxn modelId="{269A160F-39BF-4DAC-AFE2-42DAB857486C}" type="presParOf" srcId="{12734792-CA16-4D81-BC36-EBA00B59EC0C}" destId="{88D35D9F-63A3-434B-A78A-F4A0227D43AF}" srcOrd="0" destOrd="0" presId="urn:microsoft.com/office/officeart/2008/layout/VerticalCurvedList"/>
    <dgm:cxn modelId="{CEA9DC82-786F-43CB-9C72-C1967221D115}" type="presParOf" srcId="{BC227546-4249-4E26-94E1-83255DD97AA5}" destId="{36B3A2B4-D0F9-49B6-BD57-37C4D748B376}" srcOrd="7" destOrd="0" presId="urn:microsoft.com/office/officeart/2008/layout/VerticalCurvedList"/>
    <dgm:cxn modelId="{8F0A59E5-C1CA-4867-BBBA-12B73CB6F97A}" type="presParOf" srcId="{BC227546-4249-4E26-94E1-83255DD97AA5}" destId="{C5695D9C-2624-43BC-AAA0-EF1F3671DEB2}" srcOrd="8" destOrd="0" presId="urn:microsoft.com/office/officeart/2008/layout/VerticalCurvedList"/>
    <dgm:cxn modelId="{ED82B19A-D163-4444-ACD9-E175AAB414EC}" type="presParOf" srcId="{C5695D9C-2624-43BC-AAA0-EF1F3671DEB2}" destId="{A6C97A8F-F397-4952-A0BA-D1B93FCB3819}" srcOrd="0" destOrd="0" presId="urn:microsoft.com/office/officeart/2008/layout/VerticalCurvedList"/>
    <dgm:cxn modelId="{11657D93-B190-4C3D-96BE-F5F93468712F}" type="presParOf" srcId="{BC227546-4249-4E26-94E1-83255DD97AA5}" destId="{AAFFC014-8F91-4A3A-ABAD-467B4B82A56E}" srcOrd="9" destOrd="0" presId="urn:microsoft.com/office/officeart/2008/layout/VerticalCurvedList"/>
    <dgm:cxn modelId="{9E8DB58D-0100-4631-B54F-E200BBCE4B0D}" type="presParOf" srcId="{BC227546-4249-4E26-94E1-83255DD97AA5}" destId="{783E49C4-58B8-44FE-9D26-757502E87843}" srcOrd="10" destOrd="0" presId="urn:microsoft.com/office/officeart/2008/layout/VerticalCurvedList"/>
    <dgm:cxn modelId="{42FB5408-8A35-491A-B731-5E4DF00942FC}" type="presParOf" srcId="{783E49C4-58B8-44FE-9D26-757502E87843}" destId="{E91DE5A9-6D43-48C8-85F0-685499269B5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FBFA64-9644-47A3-B790-1C69F2A218E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D3B863-5DC6-4078-8989-F582FCAAF951}">
      <dgm:prSet phldrT="[Текст]" custT="1"/>
      <dgm:spPr>
        <a:solidFill>
          <a:srgbClr val="82F498"/>
        </a:solidFill>
      </dgm:spPr>
      <dgm:t>
        <a:bodyPr/>
        <a:lstStyle/>
        <a:p>
          <a:r>
            <a:rPr lang="ru-RU" sz="1800" b="1" dirty="0" smtClean="0">
              <a:solidFill>
                <a:schemeClr val="tx2"/>
              </a:solidFill>
              <a:latin typeface="Georgia" pitchFamily="18" charset="0"/>
            </a:rPr>
            <a:t>Тематическое планирование работы  для четырех возрастных групп  и описание итоговых мероприятий;</a:t>
          </a:r>
          <a:endParaRPr lang="ru-RU" sz="1800" b="1" dirty="0">
            <a:solidFill>
              <a:schemeClr val="tx2"/>
            </a:solidFill>
            <a:latin typeface="Georgia" pitchFamily="18" charset="0"/>
          </a:endParaRPr>
        </a:p>
      </dgm:t>
    </dgm:pt>
    <dgm:pt modelId="{CC97FB28-53A2-4E3F-BEE2-74E8A3C546A7}" type="parTrans" cxnId="{B83F9DA1-BC5C-41FE-B9FD-57A49885AF62}">
      <dgm:prSet/>
      <dgm:spPr/>
      <dgm:t>
        <a:bodyPr/>
        <a:lstStyle/>
        <a:p>
          <a:endParaRPr lang="ru-RU"/>
        </a:p>
      </dgm:t>
    </dgm:pt>
    <dgm:pt modelId="{E2AF59DD-3FAE-433A-B65E-F7663592997B}" type="sibTrans" cxnId="{B83F9DA1-BC5C-41FE-B9FD-57A49885AF62}">
      <dgm:prSet/>
      <dgm:spPr/>
      <dgm:t>
        <a:bodyPr/>
        <a:lstStyle/>
        <a:p>
          <a:endParaRPr lang="ru-RU"/>
        </a:p>
      </dgm:t>
    </dgm:pt>
    <dgm:pt modelId="{4B3A2F25-2DCF-442E-AF65-BD79828A952C}">
      <dgm:prSet phldrT="[Текст]" custT="1"/>
      <dgm:spPr>
        <a:solidFill>
          <a:srgbClr val="E88ECA"/>
        </a:solidFill>
      </dgm:spPr>
      <dgm:t>
        <a:bodyPr/>
        <a:lstStyle/>
        <a:p>
          <a:endParaRPr lang="ru-RU" sz="1800" b="1" dirty="0" smtClean="0">
            <a:solidFill>
              <a:schemeClr val="accent4"/>
            </a:solidFill>
            <a:latin typeface="Georgia" pitchFamily="18" charset="0"/>
          </a:endParaRPr>
        </a:p>
        <a:p>
          <a:r>
            <a:rPr lang="ru-RU" sz="1800" b="1" dirty="0" smtClean="0">
              <a:solidFill>
                <a:schemeClr val="accent4"/>
              </a:solidFill>
              <a:latin typeface="Georgia" pitchFamily="18" charset="0"/>
            </a:rPr>
            <a:t>Еженедельные задания учителя-логопеда воспитателю для всех возрастных групп ; </a:t>
          </a:r>
        </a:p>
        <a:p>
          <a:endParaRPr lang="ru-RU" sz="1800" b="1" dirty="0">
            <a:solidFill>
              <a:schemeClr val="accent4"/>
            </a:solidFill>
            <a:latin typeface="Georgia" pitchFamily="18" charset="0"/>
          </a:endParaRPr>
        </a:p>
      </dgm:t>
    </dgm:pt>
    <dgm:pt modelId="{DA1E3565-F8D6-4C98-BB0D-CD39B452CA06}" type="parTrans" cxnId="{82274563-546F-4F03-8C28-0E0FC6C9DB4B}">
      <dgm:prSet/>
      <dgm:spPr/>
      <dgm:t>
        <a:bodyPr/>
        <a:lstStyle/>
        <a:p>
          <a:endParaRPr lang="ru-RU"/>
        </a:p>
      </dgm:t>
    </dgm:pt>
    <dgm:pt modelId="{91952A7D-8CA3-4930-91B8-79541A6EAB5D}" type="sibTrans" cxnId="{82274563-546F-4F03-8C28-0E0FC6C9DB4B}">
      <dgm:prSet/>
      <dgm:spPr/>
      <dgm:t>
        <a:bodyPr/>
        <a:lstStyle/>
        <a:p>
          <a:endParaRPr lang="ru-RU"/>
        </a:p>
      </dgm:t>
    </dgm:pt>
    <dgm:pt modelId="{F7EB5208-E0AC-453D-BB39-27DC87EFC608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800" b="1" dirty="0" smtClean="0">
              <a:solidFill>
                <a:schemeClr val="accent4"/>
              </a:solidFill>
              <a:latin typeface="Georgia" pitchFamily="18" charset="0"/>
            </a:rPr>
            <a:t>Сетки подгрупповых занятий  учителя-логопеда;</a:t>
          </a:r>
          <a:endParaRPr lang="ru-RU" sz="1800" b="1" dirty="0">
            <a:solidFill>
              <a:schemeClr val="accent4"/>
            </a:solidFill>
            <a:latin typeface="Georgia" pitchFamily="18" charset="0"/>
          </a:endParaRPr>
        </a:p>
      </dgm:t>
    </dgm:pt>
    <dgm:pt modelId="{7A527C6B-081B-4BE2-BC5F-B72A48F88F93}" type="parTrans" cxnId="{AA5338A4-04E0-4194-870C-69B117CFC883}">
      <dgm:prSet/>
      <dgm:spPr/>
      <dgm:t>
        <a:bodyPr/>
        <a:lstStyle/>
        <a:p>
          <a:endParaRPr lang="ru-RU"/>
        </a:p>
      </dgm:t>
    </dgm:pt>
    <dgm:pt modelId="{8FDBED2C-EB44-4B88-B9DB-6184E560C421}" type="sibTrans" cxnId="{AA5338A4-04E0-4194-870C-69B117CFC883}">
      <dgm:prSet/>
      <dgm:spPr/>
      <dgm:t>
        <a:bodyPr/>
        <a:lstStyle/>
        <a:p>
          <a:endParaRPr lang="ru-RU"/>
        </a:p>
      </dgm:t>
    </dgm:pt>
    <dgm:pt modelId="{01FFE55C-8C70-4FE8-B1E3-7EE4E74E62AA}">
      <dgm:prSet custT="1"/>
      <dgm:spPr>
        <a:solidFill>
          <a:srgbClr val="FFC000"/>
        </a:solidFill>
      </dgm:spPr>
      <dgm:t>
        <a:bodyPr/>
        <a:lstStyle/>
        <a:p>
          <a:r>
            <a:rPr lang="ru-RU" sz="1800" b="1" dirty="0" smtClean="0">
              <a:solidFill>
                <a:schemeClr val="tx2"/>
              </a:solidFill>
              <a:latin typeface="Georgia" pitchFamily="18" charset="0"/>
            </a:rPr>
            <a:t>Планирование работы по развитию  общих речевых навыков;</a:t>
          </a:r>
          <a:endParaRPr lang="ru-RU" sz="1800" b="1" dirty="0">
            <a:solidFill>
              <a:schemeClr val="tx2"/>
            </a:solidFill>
            <a:latin typeface="Georgia" pitchFamily="18" charset="0"/>
          </a:endParaRPr>
        </a:p>
      </dgm:t>
    </dgm:pt>
    <dgm:pt modelId="{DA8E4087-4F55-4500-9ADF-8156D4428004}" type="parTrans" cxnId="{F92D8648-49FA-462F-BCB5-E9AB1633E3A5}">
      <dgm:prSet/>
      <dgm:spPr/>
      <dgm:t>
        <a:bodyPr/>
        <a:lstStyle/>
        <a:p>
          <a:endParaRPr lang="ru-RU"/>
        </a:p>
      </dgm:t>
    </dgm:pt>
    <dgm:pt modelId="{7ECB7A87-CEBC-4F5C-AA70-2B4B0E01B654}" type="sibTrans" cxnId="{F92D8648-49FA-462F-BCB5-E9AB1633E3A5}">
      <dgm:prSet/>
      <dgm:spPr/>
      <dgm:t>
        <a:bodyPr/>
        <a:lstStyle/>
        <a:p>
          <a:endParaRPr lang="ru-RU"/>
        </a:p>
      </dgm:t>
    </dgm:pt>
    <dgm:pt modelId="{CD834EF1-3ABE-4BEC-B61E-5DA6E2D808E0}">
      <dgm:prSet custT="1"/>
      <dgm:spPr>
        <a:solidFill>
          <a:srgbClr val="00B050"/>
        </a:solidFill>
      </dgm:spPr>
      <dgm:t>
        <a:bodyPr/>
        <a:lstStyle/>
        <a:p>
          <a:r>
            <a:rPr lang="ru-RU" sz="1800" b="1" dirty="0" smtClean="0">
              <a:solidFill>
                <a:schemeClr val="accent4"/>
              </a:solidFill>
              <a:latin typeface="Georgia" pitchFamily="18" charset="0"/>
            </a:rPr>
            <a:t>Обширный дидактический материал   по всем лексическим  темам.</a:t>
          </a:r>
          <a:endParaRPr lang="ru-RU" sz="1800" b="1" dirty="0">
            <a:solidFill>
              <a:schemeClr val="accent4"/>
            </a:solidFill>
            <a:latin typeface="Georgia" pitchFamily="18" charset="0"/>
          </a:endParaRPr>
        </a:p>
      </dgm:t>
    </dgm:pt>
    <dgm:pt modelId="{2CE8A236-9E2F-41AC-89BF-CA64373575B1}" type="parTrans" cxnId="{1F1FFCF3-F83B-4A6D-9653-607ABF314C54}">
      <dgm:prSet/>
      <dgm:spPr/>
      <dgm:t>
        <a:bodyPr/>
        <a:lstStyle/>
        <a:p>
          <a:endParaRPr lang="ru-RU"/>
        </a:p>
      </dgm:t>
    </dgm:pt>
    <dgm:pt modelId="{562411DF-3098-404B-AA3A-383A3B2E51E2}" type="sibTrans" cxnId="{1F1FFCF3-F83B-4A6D-9653-607ABF314C54}">
      <dgm:prSet/>
      <dgm:spPr/>
      <dgm:t>
        <a:bodyPr/>
        <a:lstStyle/>
        <a:p>
          <a:endParaRPr lang="ru-RU"/>
        </a:p>
      </dgm:t>
    </dgm:pt>
    <dgm:pt modelId="{0B6BECC3-CC1C-469A-AD1B-077D03738A30}" type="pres">
      <dgm:prSet presAssocID="{BBFBFA64-9644-47A3-B790-1C69F2A218E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C227546-4249-4E26-94E1-83255DD97AA5}" type="pres">
      <dgm:prSet presAssocID="{BBFBFA64-9644-47A3-B790-1C69F2A218E1}" presName="Name1" presStyleCnt="0"/>
      <dgm:spPr/>
    </dgm:pt>
    <dgm:pt modelId="{D966B0D8-28C7-4F6B-9887-77B7C8E8B4B9}" type="pres">
      <dgm:prSet presAssocID="{BBFBFA64-9644-47A3-B790-1C69F2A218E1}" presName="cycle" presStyleCnt="0"/>
      <dgm:spPr/>
    </dgm:pt>
    <dgm:pt modelId="{01230226-04CC-4C96-B6C6-C52F25C6FDBE}" type="pres">
      <dgm:prSet presAssocID="{BBFBFA64-9644-47A3-B790-1C69F2A218E1}" presName="srcNode" presStyleLbl="node1" presStyleIdx="0" presStyleCnt="5"/>
      <dgm:spPr/>
    </dgm:pt>
    <dgm:pt modelId="{93EF8CCC-3BFD-45A0-B4A9-74E14A9E361D}" type="pres">
      <dgm:prSet presAssocID="{BBFBFA64-9644-47A3-B790-1C69F2A218E1}" presName="conn" presStyleLbl="parChTrans1D2" presStyleIdx="0" presStyleCnt="1"/>
      <dgm:spPr/>
      <dgm:t>
        <a:bodyPr/>
        <a:lstStyle/>
        <a:p>
          <a:endParaRPr lang="ru-RU"/>
        </a:p>
      </dgm:t>
    </dgm:pt>
    <dgm:pt modelId="{F0BEFC77-A16E-499A-9DDE-C5993E0F196A}" type="pres">
      <dgm:prSet presAssocID="{BBFBFA64-9644-47A3-B790-1C69F2A218E1}" presName="extraNode" presStyleLbl="node1" presStyleIdx="0" presStyleCnt="5"/>
      <dgm:spPr/>
    </dgm:pt>
    <dgm:pt modelId="{4FC74FCD-1E3A-4FA4-887D-77D96F5AC6DD}" type="pres">
      <dgm:prSet presAssocID="{BBFBFA64-9644-47A3-B790-1C69F2A218E1}" presName="dstNode" presStyleLbl="node1" presStyleIdx="0" presStyleCnt="5"/>
      <dgm:spPr/>
    </dgm:pt>
    <dgm:pt modelId="{07D93848-F2FC-4E22-BCCD-036D8A6DB37A}" type="pres">
      <dgm:prSet presAssocID="{38D3B863-5DC6-4078-8989-F582FCAAF951}" presName="text_1" presStyleLbl="node1" presStyleIdx="0" presStyleCnt="5" custScaleX="97612" custLinFactNeighborX="2162" custLinFactNeighborY="433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08DC0-3257-4010-B137-7D7FDDE28B80}" type="pres">
      <dgm:prSet presAssocID="{38D3B863-5DC6-4078-8989-F582FCAAF951}" presName="accent_1" presStyleCnt="0"/>
      <dgm:spPr/>
    </dgm:pt>
    <dgm:pt modelId="{34EF59C0-FA1D-4788-89A0-DB4D5F11AF6B}" type="pres">
      <dgm:prSet presAssocID="{38D3B863-5DC6-4078-8989-F582FCAAF951}" presName="accentRepeatNode" presStyleLbl="solidFgAcc1" presStyleIdx="0" presStyleCnt="5" custLinFactNeighborX="-21117" custLinFactNeighborY="23342"/>
      <dgm:spPr>
        <a:solidFill>
          <a:srgbClr val="FFFF00"/>
        </a:solidFill>
      </dgm:spPr>
    </dgm:pt>
    <dgm:pt modelId="{BB957B4B-A1FA-4A03-B717-BE1B5D1B4108}" type="pres">
      <dgm:prSet presAssocID="{4B3A2F25-2DCF-442E-AF65-BD79828A952C}" presName="text_2" presStyleLbl="node1" presStyleIdx="1" presStyleCnt="5" custLinFactNeighborX="932" custLinFactNeighborY="40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A1FDAB-3010-4CF5-994C-72AC2C67DB35}" type="pres">
      <dgm:prSet presAssocID="{4B3A2F25-2DCF-442E-AF65-BD79828A952C}" presName="accent_2" presStyleCnt="0"/>
      <dgm:spPr/>
    </dgm:pt>
    <dgm:pt modelId="{E1904C3F-F811-440A-A11E-BD8C4D7552CB}" type="pres">
      <dgm:prSet presAssocID="{4B3A2F25-2DCF-442E-AF65-BD79828A952C}" presName="accentRepeatNode" presStyleLbl="solidFgAcc1" presStyleIdx="1" presStyleCnt="5" custLinFactNeighborX="-14463" custLinFactNeighborY="31339"/>
      <dgm:spPr>
        <a:solidFill>
          <a:srgbClr val="FFFF00"/>
        </a:solidFill>
      </dgm:spPr>
    </dgm:pt>
    <dgm:pt modelId="{CE3B2FD5-82B7-4C66-871B-E17F6090CD2F}" type="pres">
      <dgm:prSet presAssocID="{F7EB5208-E0AC-453D-BB39-27DC87EFC608}" presName="text_3" presStyleLbl="node1" presStyleIdx="2" presStyleCnt="5" custScaleX="101034" custLinFactNeighborX="-690" custLinFactNeighborY="5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34792-CA16-4D81-BC36-EBA00B59EC0C}" type="pres">
      <dgm:prSet presAssocID="{F7EB5208-E0AC-453D-BB39-27DC87EFC608}" presName="accent_3" presStyleCnt="0"/>
      <dgm:spPr/>
    </dgm:pt>
    <dgm:pt modelId="{88D35D9F-63A3-434B-A78A-F4A0227D43AF}" type="pres">
      <dgm:prSet presAssocID="{F7EB5208-E0AC-453D-BB39-27DC87EFC608}" presName="accentRepeatNode" presStyleLbl="solidFgAcc1" presStyleIdx="2" presStyleCnt="5" custLinFactNeighborX="-42721" custLinFactNeighborY="28673"/>
      <dgm:spPr>
        <a:solidFill>
          <a:srgbClr val="FFFF00"/>
        </a:solidFill>
      </dgm:spPr>
    </dgm:pt>
    <dgm:pt modelId="{36B3A2B4-D0F9-49B6-BD57-37C4D748B376}" type="pres">
      <dgm:prSet presAssocID="{01FFE55C-8C70-4FE8-B1E3-7EE4E74E62AA}" presName="text_4" presStyleLbl="node1" presStyleIdx="3" presStyleCnt="5" custScaleX="105039" custLinFactNeighborX="-1523" custLinFactNeighborY="54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95D9C-2624-43BC-AAA0-EF1F3671DEB2}" type="pres">
      <dgm:prSet presAssocID="{01FFE55C-8C70-4FE8-B1E3-7EE4E74E62AA}" presName="accent_4" presStyleCnt="0"/>
      <dgm:spPr/>
    </dgm:pt>
    <dgm:pt modelId="{A6C97A8F-F397-4952-A0BA-D1B93FCB3819}" type="pres">
      <dgm:prSet presAssocID="{01FFE55C-8C70-4FE8-B1E3-7EE4E74E62AA}" presName="accentRepeatNode" presStyleLbl="solidFgAcc1" presStyleIdx="3" presStyleCnt="5" custLinFactNeighborX="-46453" custLinFactNeighborY="36671"/>
      <dgm:spPr>
        <a:solidFill>
          <a:srgbClr val="FFFF00"/>
        </a:solidFill>
      </dgm:spPr>
    </dgm:pt>
    <dgm:pt modelId="{AAFFC014-8F91-4A3A-ABAD-467B4B82A56E}" type="pres">
      <dgm:prSet presAssocID="{CD834EF1-3ABE-4BEC-B61E-5DA6E2D808E0}" presName="text_5" presStyleLbl="node1" presStyleIdx="4" presStyleCnt="5" custScaleX="100918" custScaleY="100092" custLinFactY="36685" custLinFactNeighborX="103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3E49C4-58B8-44FE-9D26-757502E87843}" type="pres">
      <dgm:prSet presAssocID="{CD834EF1-3ABE-4BEC-B61E-5DA6E2D808E0}" presName="accent_5" presStyleCnt="0"/>
      <dgm:spPr/>
    </dgm:pt>
    <dgm:pt modelId="{E91DE5A9-6D43-48C8-85F0-685499269B53}" type="pres">
      <dgm:prSet presAssocID="{CD834EF1-3ABE-4BEC-B61E-5DA6E2D808E0}" presName="accentRepeatNode" presStyleLbl="solidFgAcc1" presStyleIdx="4" presStyleCnt="5" custLinFactNeighborX="-10454" custLinFactNeighborY="44668"/>
      <dgm:spPr>
        <a:solidFill>
          <a:srgbClr val="FFFF00"/>
        </a:solidFill>
      </dgm:spPr>
    </dgm:pt>
  </dgm:ptLst>
  <dgm:cxnLst>
    <dgm:cxn modelId="{82274563-546F-4F03-8C28-0E0FC6C9DB4B}" srcId="{BBFBFA64-9644-47A3-B790-1C69F2A218E1}" destId="{4B3A2F25-2DCF-442E-AF65-BD79828A952C}" srcOrd="1" destOrd="0" parTransId="{DA1E3565-F8D6-4C98-BB0D-CD39B452CA06}" sibTransId="{91952A7D-8CA3-4930-91B8-79541A6EAB5D}"/>
    <dgm:cxn modelId="{1F1FFCF3-F83B-4A6D-9653-607ABF314C54}" srcId="{BBFBFA64-9644-47A3-B790-1C69F2A218E1}" destId="{CD834EF1-3ABE-4BEC-B61E-5DA6E2D808E0}" srcOrd="4" destOrd="0" parTransId="{2CE8A236-9E2F-41AC-89BF-CA64373575B1}" sibTransId="{562411DF-3098-404B-AA3A-383A3B2E51E2}"/>
    <dgm:cxn modelId="{D31B5444-019F-4B78-AC9B-75B9350DAAA7}" type="presOf" srcId="{01FFE55C-8C70-4FE8-B1E3-7EE4E74E62AA}" destId="{36B3A2B4-D0F9-49B6-BD57-37C4D748B376}" srcOrd="0" destOrd="0" presId="urn:microsoft.com/office/officeart/2008/layout/VerticalCurvedList"/>
    <dgm:cxn modelId="{F92D8648-49FA-462F-BCB5-E9AB1633E3A5}" srcId="{BBFBFA64-9644-47A3-B790-1C69F2A218E1}" destId="{01FFE55C-8C70-4FE8-B1E3-7EE4E74E62AA}" srcOrd="3" destOrd="0" parTransId="{DA8E4087-4F55-4500-9ADF-8156D4428004}" sibTransId="{7ECB7A87-CEBC-4F5C-AA70-2B4B0E01B654}"/>
    <dgm:cxn modelId="{CAA751BA-0E82-428E-801C-4273742DA7CA}" type="presOf" srcId="{CD834EF1-3ABE-4BEC-B61E-5DA6E2D808E0}" destId="{AAFFC014-8F91-4A3A-ABAD-467B4B82A56E}" srcOrd="0" destOrd="0" presId="urn:microsoft.com/office/officeart/2008/layout/VerticalCurvedList"/>
    <dgm:cxn modelId="{AA5338A4-04E0-4194-870C-69B117CFC883}" srcId="{BBFBFA64-9644-47A3-B790-1C69F2A218E1}" destId="{F7EB5208-E0AC-453D-BB39-27DC87EFC608}" srcOrd="2" destOrd="0" parTransId="{7A527C6B-081B-4BE2-BC5F-B72A48F88F93}" sibTransId="{8FDBED2C-EB44-4B88-B9DB-6184E560C421}"/>
    <dgm:cxn modelId="{1829FE58-99C1-40FE-AB3D-F5E19015E9EB}" type="presOf" srcId="{4B3A2F25-2DCF-442E-AF65-BD79828A952C}" destId="{BB957B4B-A1FA-4A03-B717-BE1B5D1B4108}" srcOrd="0" destOrd="0" presId="urn:microsoft.com/office/officeart/2008/layout/VerticalCurvedList"/>
    <dgm:cxn modelId="{626D75C9-0671-4D56-B699-5A40EB9359DD}" type="presOf" srcId="{F7EB5208-E0AC-453D-BB39-27DC87EFC608}" destId="{CE3B2FD5-82B7-4C66-871B-E17F6090CD2F}" srcOrd="0" destOrd="0" presId="urn:microsoft.com/office/officeart/2008/layout/VerticalCurvedList"/>
    <dgm:cxn modelId="{B83F9DA1-BC5C-41FE-B9FD-57A49885AF62}" srcId="{BBFBFA64-9644-47A3-B790-1C69F2A218E1}" destId="{38D3B863-5DC6-4078-8989-F582FCAAF951}" srcOrd="0" destOrd="0" parTransId="{CC97FB28-53A2-4E3F-BEE2-74E8A3C546A7}" sibTransId="{E2AF59DD-3FAE-433A-B65E-F7663592997B}"/>
    <dgm:cxn modelId="{847F23CE-59D4-43F2-B225-38E3EE72F075}" type="presOf" srcId="{38D3B863-5DC6-4078-8989-F582FCAAF951}" destId="{07D93848-F2FC-4E22-BCCD-036D8A6DB37A}" srcOrd="0" destOrd="0" presId="urn:microsoft.com/office/officeart/2008/layout/VerticalCurvedList"/>
    <dgm:cxn modelId="{8A1C5AEE-3FEC-4D05-AE66-C62F54D10595}" type="presOf" srcId="{BBFBFA64-9644-47A3-B790-1C69F2A218E1}" destId="{0B6BECC3-CC1C-469A-AD1B-077D03738A30}" srcOrd="0" destOrd="0" presId="urn:microsoft.com/office/officeart/2008/layout/VerticalCurvedList"/>
    <dgm:cxn modelId="{30EFFC21-02B4-44D5-B343-D63614B56CDD}" type="presOf" srcId="{E2AF59DD-3FAE-433A-B65E-F7663592997B}" destId="{93EF8CCC-3BFD-45A0-B4A9-74E14A9E361D}" srcOrd="0" destOrd="0" presId="urn:microsoft.com/office/officeart/2008/layout/VerticalCurvedList"/>
    <dgm:cxn modelId="{1B307863-5F59-4C8F-B1C9-A14AC99DA77A}" type="presParOf" srcId="{0B6BECC3-CC1C-469A-AD1B-077D03738A30}" destId="{BC227546-4249-4E26-94E1-83255DD97AA5}" srcOrd="0" destOrd="0" presId="urn:microsoft.com/office/officeart/2008/layout/VerticalCurvedList"/>
    <dgm:cxn modelId="{A1605288-8F19-43A3-8E3A-192D7F02CB75}" type="presParOf" srcId="{BC227546-4249-4E26-94E1-83255DD97AA5}" destId="{D966B0D8-28C7-4F6B-9887-77B7C8E8B4B9}" srcOrd="0" destOrd="0" presId="urn:microsoft.com/office/officeart/2008/layout/VerticalCurvedList"/>
    <dgm:cxn modelId="{E6F6C476-A10F-4B16-87E8-A6B147776E0C}" type="presParOf" srcId="{D966B0D8-28C7-4F6B-9887-77B7C8E8B4B9}" destId="{01230226-04CC-4C96-B6C6-C52F25C6FDBE}" srcOrd="0" destOrd="0" presId="urn:microsoft.com/office/officeart/2008/layout/VerticalCurvedList"/>
    <dgm:cxn modelId="{D9FEEFF3-0FFA-4F85-84F2-C751B9D784A5}" type="presParOf" srcId="{D966B0D8-28C7-4F6B-9887-77B7C8E8B4B9}" destId="{93EF8CCC-3BFD-45A0-B4A9-74E14A9E361D}" srcOrd="1" destOrd="0" presId="urn:microsoft.com/office/officeart/2008/layout/VerticalCurvedList"/>
    <dgm:cxn modelId="{3436C93E-2C59-4590-8F81-E065EDC6F2C7}" type="presParOf" srcId="{D966B0D8-28C7-4F6B-9887-77B7C8E8B4B9}" destId="{F0BEFC77-A16E-499A-9DDE-C5993E0F196A}" srcOrd="2" destOrd="0" presId="urn:microsoft.com/office/officeart/2008/layout/VerticalCurvedList"/>
    <dgm:cxn modelId="{62570D75-4C61-416B-BA84-A7C85DF912E9}" type="presParOf" srcId="{D966B0D8-28C7-4F6B-9887-77B7C8E8B4B9}" destId="{4FC74FCD-1E3A-4FA4-887D-77D96F5AC6DD}" srcOrd="3" destOrd="0" presId="urn:microsoft.com/office/officeart/2008/layout/VerticalCurvedList"/>
    <dgm:cxn modelId="{EC36470E-62F5-432A-AEDB-6CD9F21312FD}" type="presParOf" srcId="{BC227546-4249-4E26-94E1-83255DD97AA5}" destId="{07D93848-F2FC-4E22-BCCD-036D8A6DB37A}" srcOrd="1" destOrd="0" presId="urn:microsoft.com/office/officeart/2008/layout/VerticalCurvedList"/>
    <dgm:cxn modelId="{D0A2E135-3A23-45C3-8C8D-E1FA6A869BE7}" type="presParOf" srcId="{BC227546-4249-4E26-94E1-83255DD97AA5}" destId="{33A08DC0-3257-4010-B137-7D7FDDE28B80}" srcOrd="2" destOrd="0" presId="urn:microsoft.com/office/officeart/2008/layout/VerticalCurvedList"/>
    <dgm:cxn modelId="{3AF14FFA-69E2-478D-83CA-7BA9E50E0C12}" type="presParOf" srcId="{33A08DC0-3257-4010-B137-7D7FDDE28B80}" destId="{34EF59C0-FA1D-4788-89A0-DB4D5F11AF6B}" srcOrd="0" destOrd="0" presId="urn:microsoft.com/office/officeart/2008/layout/VerticalCurvedList"/>
    <dgm:cxn modelId="{9AB7B14D-2150-44BE-9024-A3D848DD5A4F}" type="presParOf" srcId="{BC227546-4249-4E26-94E1-83255DD97AA5}" destId="{BB957B4B-A1FA-4A03-B717-BE1B5D1B4108}" srcOrd="3" destOrd="0" presId="urn:microsoft.com/office/officeart/2008/layout/VerticalCurvedList"/>
    <dgm:cxn modelId="{FFB9761A-8ECB-448D-B1D0-0EF9D2DB9CEE}" type="presParOf" srcId="{BC227546-4249-4E26-94E1-83255DD97AA5}" destId="{9AA1FDAB-3010-4CF5-994C-72AC2C67DB35}" srcOrd="4" destOrd="0" presId="urn:microsoft.com/office/officeart/2008/layout/VerticalCurvedList"/>
    <dgm:cxn modelId="{EADB8660-7AAD-4BD8-99E8-59CD72AB5ACA}" type="presParOf" srcId="{9AA1FDAB-3010-4CF5-994C-72AC2C67DB35}" destId="{E1904C3F-F811-440A-A11E-BD8C4D7552CB}" srcOrd="0" destOrd="0" presId="urn:microsoft.com/office/officeart/2008/layout/VerticalCurvedList"/>
    <dgm:cxn modelId="{201B5D07-62FE-4416-99EE-D9B31ED039FC}" type="presParOf" srcId="{BC227546-4249-4E26-94E1-83255DD97AA5}" destId="{CE3B2FD5-82B7-4C66-871B-E17F6090CD2F}" srcOrd="5" destOrd="0" presId="urn:microsoft.com/office/officeart/2008/layout/VerticalCurvedList"/>
    <dgm:cxn modelId="{439C16A4-9C83-4939-8002-6751D36A900E}" type="presParOf" srcId="{BC227546-4249-4E26-94E1-83255DD97AA5}" destId="{12734792-CA16-4D81-BC36-EBA00B59EC0C}" srcOrd="6" destOrd="0" presId="urn:microsoft.com/office/officeart/2008/layout/VerticalCurvedList"/>
    <dgm:cxn modelId="{350C8644-2A5A-4782-87C2-550B8F84A4BB}" type="presParOf" srcId="{12734792-CA16-4D81-BC36-EBA00B59EC0C}" destId="{88D35D9F-63A3-434B-A78A-F4A0227D43AF}" srcOrd="0" destOrd="0" presId="urn:microsoft.com/office/officeart/2008/layout/VerticalCurvedList"/>
    <dgm:cxn modelId="{62065EA0-D69E-4A57-A085-8BC3BE3C42C2}" type="presParOf" srcId="{BC227546-4249-4E26-94E1-83255DD97AA5}" destId="{36B3A2B4-D0F9-49B6-BD57-37C4D748B376}" srcOrd="7" destOrd="0" presId="urn:microsoft.com/office/officeart/2008/layout/VerticalCurvedList"/>
    <dgm:cxn modelId="{E0C1E27E-057A-494F-849F-C4E36160A360}" type="presParOf" srcId="{BC227546-4249-4E26-94E1-83255DD97AA5}" destId="{C5695D9C-2624-43BC-AAA0-EF1F3671DEB2}" srcOrd="8" destOrd="0" presId="urn:microsoft.com/office/officeart/2008/layout/VerticalCurvedList"/>
    <dgm:cxn modelId="{D0A9A828-BBEC-49CA-8A6F-C5A8E0F33A34}" type="presParOf" srcId="{C5695D9C-2624-43BC-AAA0-EF1F3671DEB2}" destId="{A6C97A8F-F397-4952-A0BA-D1B93FCB3819}" srcOrd="0" destOrd="0" presId="urn:microsoft.com/office/officeart/2008/layout/VerticalCurvedList"/>
    <dgm:cxn modelId="{2C8FAF36-D813-43CE-B6C2-56E659AFA952}" type="presParOf" srcId="{BC227546-4249-4E26-94E1-83255DD97AA5}" destId="{AAFFC014-8F91-4A3A-ABAD-467B4B82A56E}" srcOrd="9" destOrd="0" presId="urn:microsoft.com/office/officeart/2008/layout/VerticalCurvedList"/>
    <dgm:cxn modelId="{F2303297-326E-4C5D-AE43-41493DD737FC}" type="presParOf" srcId="{BC227546-4249-4E26-94E1-83255DD97AA5}" destId="{783E49C4-58B8-44FE-9D26-757502E87843}" srcOrd="10" destOrd="0" presId="urn:microsoft.com/office/officeart/2008/layout/VerticalCurvedList"/>
    <dgm:cxn modelId="{DA7563FA-8207-4DEF-A210-686F2FEE87B9}" type="presParOf" srcId="{783E49C4-58B8-44FE-9D26-757502E87843}" destId="{E91DE5A9-6D43-48C8-85F0-685499269B5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9E794D-6153-47BC-BF1A-65FD64E78766}">
      <dsp:nvSpPr>
        <dsp:cNvPr id="0" name=""/>
        <dsp:cNvSpPr/>
      </dsp:nvSpPr>
      <dsp:spPr>
        <a:xfrm>
          <a:off x="0" y="616953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EDEAD9-DA62-45D3-9EE4-54C18FFE8251}">
      <dsp:nvSpPr>
        <dsp:cNvPr id="0" name=""/>
        <dsp:cNvSpPr/>
      </dsp:nvSpPr>
      <dsp:spPr>
        <a:xfrm>
          <a:off x="637415" y="0"/>
          <a:ext cx="7276826" cy="755221"/>
        </a:xfrm>
        <a:prstGeom prst="roundRect">
          <a:avLst/>
        </a:prstGeom>
        <a:solidFill>
          <a:srgbClr val="66FF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1"/>
            </a:solidFill>
            <a:latin typeface="Georgia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Georgia" pitchFamily="18" charset="0"/>
            </a:rPr>
            <a:t>Представляет описание задач и содержания образовательной и коррекционной деятельности в пяти образовательных областях для всех возрастных групп.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637415" y="0"/>
        <a:ext cx="7276826" cy="755221"/>
      </dsp:txXfrm>
    </dsp:sp>
    <dsp:sp modelId="{04D2C57B-622B-4C5B-8CCA-4660D597A0BA}">
      <dsp:nvSpPr>
        <dsp:cNvPr id="0" name=""/>
        <dsp:cNvSpPr/>
      </dsp:nvSpPr>
      <dsp:spPr>
        <a:xfrm>
          <a:off x="0" y="1921368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B609BF-E19A-4E75-9CAA-6CFD4D46966B}">
      <dsp:nvSpPr>
        <dsp:cNvPr id="0" name=""/>
        <dsp:cNvSpPr/>
      </dsp:nvSpPr>
      <dsp:spPr>
        <a:xfrm>
          <a:off x="554312" y="1008111"/>
          <a:ext cx="7338062" cy="1066815"/>
        </a:xfrm>
        <a:prstGeom prst="roundRect">
          <a:avLst/>
        </a:prstGeom>
        <a:solidFill>
          <a:srgbClr val="FCCBA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chemeClr val="tx1"/>
            </a:solidFill>
            <a:latin typeface="Georgia" pitchFamily="18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Georgia" pitchFamily="18" charset="0"/>
            </a:rPr>
            <a:t>Содержит рекомендации  по организации жизнедеятельности и созданию предметно-пространственной развивающей среды в каждой возрастной группе с учетом особенностей развития детей с тяжелыми нарушениями речи.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554312" y="1008111"/>
        <a:ext cx="7338062" cy="1066815"/>
      </dsp:txXfrm>
    </dsp:sp>
    <dsp:sp modelId="{74725D52-B18A-4F41-9334-90D9F6095894}">
      <dsp:nvSpPr>
        <dsp:cNvPr id="0" name=""/>
        <dsp:cNvSpPr/>
      </dsp:nvSpPr>
      <dsp:spPr>
        <a:xfrm>
          <a:off x="0" y="3243975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6EAF764-8456-49CC-9121-A770C5D4F03B}">
      <dsp:nvSpPr>
        <dsp:cNvPr id="0" name=""/>
        <dsp:cNvSpPr/>
      </dsp:nvSpPr>
      <dsp:spPr>
        <a:xfrm>
          <a:off x="479263" y="2449591"/>
          <a:ext cx="7277402" cy="108500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/>
              </a:solidFill>
              <a:latin typeface="Georgia" pitchFamily="18" charset="0"/>
            </a:rPr>
            <a:t>В Программу включены тематическое планирование работы специалистов, примерный перечень игр, игровых и развивающих упражнений, содержание культурно-досуговой деятельности  для каждой из возрастных групп в соответствии с ФГОС  ДО.</a:t>
          </a:r>
          <a:endParaRPr lang="ru-RU" sz="1600" b="1" kern="1200" dirty="0">
            <a:solidFill>
              <a:schemeClr val="tx2"/>
            </a:solidFill>
            <a:latin typeface="Georgia" pitchFamily="18" charset="0"/>
          </a:endParaRPr>
        </a:p>
      </dsp:txBody>
      <dsp:txXfrm>
        <a:off x="479263" y="2449591"/>
        <a:ext cx="7277402" cy="1085006"/>
      </dsp:txXfrm>
    </dsp:sp>
    <dsp:sp modelId="{C809B7E3-D4D2-4CFB-865B-EC8257D90BF1}">
      <dsp:nvSpPr>
        <dsp:cNvPr id="0" name=""/>
        <dsp:cNvSpPr/>
      </dsp:nvSpPr>
      <dsp:spPr>
        <a:xfrm>
          <a:off x="0" y="4467987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21F2BB-6371-4D24-BBDB-008A4F739364}">
      <dsp:nvSpPr>
        <dsp:cNvPr id="0" name=""/>
        <dsp:cNvSpPr/>
      </dsp:nvSpPr>
      <dsp:spPr>
        <a:xfrm>
          <a:off x="596752" y="3942706"/>
          <a:ext cx="7048932" cy="943296"/>
        </a:xfrm>
        <a:prstGeom prst="roundRect">
          <a:avLst/>
        </a:prstGeom>
        <a:solidFill>
          <a:srgbClr val="66FF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Georgia" pitchFamily="18" charset="0"/>
            </a:rPr>
            <a:t>В Программе приведены методические рекомендации по осуществлению взаимодействия с родителями дошкольников, описаны условия сотрудничества с семьями воспитанников.</a:t>
          </a:r>
          <a:endParaRPr lang="ru-RU" sz="18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596752" y="3942706"/>
        <a:ext cx="7048932" cy="94329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F48F5B-6F53-44DD-A0E9-B49B5E941395}">
      <dsp:nvSpPr>
        <dsp:cNvPr id="0" name=""/>
        <dsp:cNvSpPr/>
      </dsp:nvSpPr>
      <dsp:spPr>
        <a:xfrm>
          <a:off x="0" y="1633433"/>
          <a:ext cx="835292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6C174F-3BB7-4599-8C67-B2F26D4C7195}">
      <dsp:nvSpPr>
        <dsp:cNvPr id="0" name=""/>
        <dsp:cNvSpPr/>
      </dsp:nvSpPr>
      <dsp:spPr>
        <a:xfrm>
          <a:off x="503565" y="479716"/>
          <a:ext cx="7382518" cy="1890904"/>
        </a:xfrm>
        <a:prstGeom prst="roundRect">
          <a:avLst/>
        </a:prstGeom>
        <a:solidFill>
          <a:srgbClr val="A3FB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7030A0"/>
              </a:solidFill>
              <a:latin typeface="Georgia" pitchFamily="18" charset="0"/>
            </a:rPr>
            <a:t> В Программе предложена система педагогической диагностики индивидуального развития детей, даны методические рекомендации по проведению диагностики, представлены схемы обследования ребенка с общим недоразвитием речи (с 3 до 7 лет) учителем-логопедом.</a:t>
          </a:r>
          <a:endParaRPr lang="ru-RU" sz="1800" b="1" kern="1200" dirty="0">
            <a:solidFill>
              <a:srgbClr val="7030A0"/>
            </a:solidFill>
            <a:latin typeface="Georgia" pitchFamily="18" charset="0"/>
          </a:endParaRPr>
        </a:p>
      </dsp:txBody>
      <dsp:txXfrm>
        <a:off x="503565" y="479716"/>
        <a:ext cx="7382518" cy="1890904"/>
      </dsp:txXfrm>
    </dsp:sp>
    <dsp:sp modelId="{9031A1DC-A085-496E-9523-E75E5D33B284}">
      <dsp:nvSpPr>
        <dsp:cNvPr id="0" name=""/>
        <dsp:cNvSpPr/>
      </dsp:nvSpPr>
      <dsp:spPr>
        <a:xfrm>
          <a:off x="0" y="3259547"/>
          <a:ext cx="835292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01C83E-0303-4E59-BF71-D8E099AE1B45}">
      <dsp:nvSpPr>
        <dsp:cNvPr id="0" name=""/>
        <dsp:cNvSpPr/>
      </dsp:nvSpPr>
      <dsp:spPr>
        <a:xfrm>
          <a:off x="504057" y="2763703"/>
          <a:ext cx="7281857" cy="1245954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rgbClr val="7030A0"/>
            </a:solidFill>
            <a:latin typeface="Georgia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7030A0"/>
              </a:solidFill>
              <a:latin typeface="Georgia" pitchFamily="18" charset="0"/>
            </a:rPr>
            <a:t>Программа имеет перечень дидактического материала, обучающих пособий, примерные списки детской литературы.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rgbClr val="7030A0"/>
            </a:solidFill>
            <a:latin typeface="Georgia" pitchFamily="18" charset="0"/>
          </a:endParaRPr>
        </a:p>
      </dsp:txBody>
      <dsp:txXfrm>
        <a:off x="504057" y="2763703"/>
        <a:ext cx="7281857" cy="1245954"/>
      </dsp:txXfrm>
    </dsp:sp>
    <dsp:sp modelId="{D535BB2B-F167-47EE-A757-820D94257292}">
      <dsp:nvSpPr>
        <dsp:cNvPr id="0" name=""/>
        <dsp:cNvSpPr/>
      </dsp:nvSpPr>
      <dsp:spPr>
        <a:xfrm>
          <a:off x="0" y="4338991"/>
          <a:ext cx="835292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4CCBBF-5CB0-4421-885C-521031603192}">
      <dsp:nvSpPr>
        <dsp:cNvPr id="0" name=""/>
        <dsp:cNvSpPr/>
      </dsp:nvSpPr>
      <dsp:spPr>
        <a:xfrm>
          <a:off x="576063" y="4341276"/>
          <a:ext cx="7392015" cy="699283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rgbClr val="7030A0"/>
            </a:solidFill>
            <a:latin typeface="Georgia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7030A0"/>
              </a:solidFill>
              <a:latin typeface="Georgia" pitchFamily="18" charset="0"/>
            </a:rPr>
            <a:t>К Программе разработан полный методический комплект.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rgbClr val="7030A0"/>
            </a:solidFill>
            <a:latin typeface="Georgia" pitchFamily="18" charset="0"/>
          </a:endParaRPr>
        </a:p>
      </dsp:txBody>
      <dsp:txXfrm>
        <a:off x="576063" y="4341276"/>
        <a:ext cx="7392015" cy="69928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110002-F8DA-41FB-86EF-0583CD958384}">
      <dsp:nvSpPr>
        <dsp:cNvPr id="0" name=""/>
        <dsp:cNvSpPr/>
      </dsp:nvSpPr>
      <dsp:spPr>
        <a:xfrm>
          <a:off x="0" y="0"/>
          <a:ext cx="8136904" cy="277677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1" kern="1200" dirty="0" smtClean="0">
              <a:solidFill>
                <a:srgbClr val="002060"/>
              </a:solidFill>
              <a:latin typeface="Georgia" pitchFamily="18" charset="0"/>
              <a:ea typeface="Verdana" pitchFamily="34" charset="0"/>
              <a:cs typeface="Verdana" pitchFamily="34" charset="0"/>
            </a:rPr>
            <a:t>Целью данной Программы является построение системы работы в группах комбинированной и компенсирующей направленности для детей с тяжелыми нарушениями речи (общим недоразвитием речи) в возрасте с 5 до 7 лет, предусматривающей полную интеграцию действий всех специалистов дошкольной образовательной организации и родителей дошкольников.</a:t>
          </a:r>
          <a:endParaRPr lang="ru-RU" sz="2000" b="1" kern="1200" dirty="0">
            <a:solidFill>
              <a:srgbClr val="002060"/>
            </a:solidFill>
            <a:latin typeface="Georgia" pitchFamily="18" charset="0"/>
            <a:ea typeface="Verdana" pitchFamily="34" charset="0"/>
            <a:cs typeface="Verdana" pitchFamily="34" charset="0"/>
          </a:endParaRPr>
        </a:p>
      </dsp:txBody>
      <dsp:txXfrm>
        <a:off x="1905058" y="0"/>
        <a:ext cx="6231845" cy="2776773"/>
      </dsp:txXfrm>
    </dsp:sp>
    <dsp:sp modelId="{802E6445-2690-4E82-8E2B-A95D640B3468}">
      <dsp:nvSpPr>
        <dsp:cNvPr id="0" name=""/>
        <dsp:cNvSpPr/>
      </dsp:nvSpPr>
      <dsp:spPr>
        <a:xfrm>
          <a:off x="215112" y="432043"/>
          <a:ext cx="1032426" cy="161101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F76E32-82F9-4620-BC24-61325AF208FA}">
      <dsp:nvSpPr>
        <dsp:cNvPr id="0" name=""/>
        <dsp:cNvSpPr/>
      </dsp:nvSpPr>
      <dsp:spPr>
        <a:xfrm>
          <a:off x="0" y="3054450"/>
          <a:ext cx="8136904" cy="2776773"/>
        </a:xfrm>
        <a:prstGeom prst="roundRect">
          <a:avLst>
            <a:gd name="adj" fmla="val 10000"/>
          </a:avLst>
        </a:prstGeom>
        <a:solidFill>
          <a:srgbClr val="FFFF00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1" kern="1200" dirty="0" smtClean="0">
              <a:solidFill>
                <a:srgbClr val="002060"/>
              </a:solidFill>
              <a:latin typeface="Georgia" pitchFamily="18" charset="0"/>
              <a:ea typeface="Verdana" pitchFamily="34" charset="0"/>
              <a:cs typeface="Verdana" pitchFamily="34" charset="0"/>
            </a:rPr>
            <a:t>Одной из основных задач Программы является овладение детьми самостоятельной, связной, грамматически правильной речью и коммуникативными навыками, фонетической системой русского языка, элементами грамоты, что формирует психологическую готовность к обучению в школе и обеспечивает преемственность со следующей ступенью системы общего образования.</a:t>
          </a:r>
          <a:endParaRPr lang="ru-RU" sz="2000" b="1" kern="1200" dirty="0">
            <a:solidFill>
              <a:srgbClr val="002060"/>
            </a:solidFill>
            <a:latin typeface="Georgia" pitchFamily="18" charset="0"/>
          </a:endParaRPr>
        </a:p>
      </dsp:txBody>
      <dsp:txXfrm>
        <a:off x="1905058" y="3054450"/>
        <a:ext cx="6231845" cy="2776773"/>
      </dsp:txXfrm>
    </dsp:sp>
    <dsp:sp modelId="{299AAEF8-ED07-49A2-826B-9207CAC60FA7}">
      <dsp:nvSpPr>
        <dsp:cNvPr id="0" name=""/>
        <dsp:cNvSpPr/>
      </dsp:nvSpPr>
      <dsp:spPr>
        <a:xfrm>
          <a:off x="239425" y="3672404"/>
          <a:ext cx="983800" cy="14928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EF8CCC-3BFD-45A0-B4A9-74E14A9E361D}">
      <dsp:nvSpPr>
        <dsp:cNvPr id="0" name=""/>
        <dsp:cNvSpPr/>
      </dsp:nvSpPr>
      <dsp:spPr>
        <a:xfrm>
          <a:off x="-5139997" y="-773293"/>
          <a:ext cx="6011082" cy="6011082"/>
        </a:xfrm>
        <a:prstGeom prst="blockArc">
          <a:avLst>
            <a:gd name="adj1" fmla="val 18900000"/>
            <a:gd name="adj2" fmla="val 2700000"/>
            <a:gd name="adj3" fmla="val 35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D93848-F2FC-4E22-BCCD-036D8A6DB37A}">
      <dsp:nvSpPr>
        <dsp:cNvPr id="0" name=""/>
        <dsp:cNvSpPr/>
      </dsp:nvSpPr>
      <dsp:spPr>
        <a:xfrm>
          <a:off x="588972" y="520855"/>
          <a:ext cx="7561554" cy="558240"/>
        </a:xfrm>
        <a:prstGeom prst="rect">
          <a:avLst/>
        </a:prstGeom>
        <a:solidFill>
          <a:srgbClr val="82F49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10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/>
              </a:solidFill>
              <a:latin typeface="Georgia" pitchFamily="18" charset="0"/>
            </a:rPr>
            <a:t>Создание оптимальных  условий для работы и развития детей;</a:t>
          </a:r>
          <a:endParaRPr lang="ru-RU" sz="1800" b="1" kern="1200" dirty="0">
            <a:solidFill>
              <a:schemeClr val="tx2"/>
            </a:solidFill>
            <a:latin typeface="Georgia" pitchFamily="18" charset="0"/>
          </a:endParaRPr>
        </a:p>
      </dsp:txBody>
      <dsp:txXfrm>
        <a:off x="588972" y="520855"/>
        <a:ext cx="7561554" cy="558240"/>
      </dsp:txXfrm>
    </dsp:sp>
    <dsp:sp modelId="{34EF59C0-FA1D-4788-89A0-DB4D5F11AF6B}">
      <dsp:nvSpPr>
        <dsp:cNvPr id="0" name=""/>
        <dsp:cNvSpPr/>
      </dsp:nvSpPr>
      <dsp:spPr>
        <a:xfrm>
          <a:off x="-19901" y="372042"/>
          <a:ext cx="697800" cy="697800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957B4B-A1FA-4A03-B717-BE1B5D1B4108}">
      <dsp:nvSpPr>
        <dsp:cNvPr id="0" name=""/>
        <dsp:cNvSpPr/>
      </dsp:nvSpPr>
      <dsp:spPr>
        <a:xfrm>
          <a:off x="797487" y="1339347"/>
          <a:ext cx="7346522" cy="558240"/>
        </a:xfrm>
        <a:prstGeom prst="rect">
          <a:avLst/>
        </a:prstGeom>
        <a:solidFill>
          <a:srgbClr val="E88EC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10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4"/>
              </a:solidFill>
              <a:latin typeface="Georgia" pitchFamily="18" charset="0"/>
            </a:rPr>
            <a:t>Комплексный подход;</a:t>
          </a:r>
          <a:endParaRPr lang="ru-RU" sz="1800" b="1" kern="1200" dirty="0">
            <a:solidFill>
              <a:schemeClr val="accent4"/>
            </a:solidFill>
            <a:latin typeface="Georgia" pitchFamily="18" charset="0"/>
          </a:endParaRPr>
        </a:p>
      </dsp:txBody>
      <dsp:txXfrm>
        <a:off x="797487" y="1339347"/>
        <a:ext cx="7346522" cy="558240"/>
      </dsp:txXfrm>
    </dsp:sp>
    <dsp:sp modelId="{E1904C3F-F811-440A-A11E-BD8C4D7552CB}">
      <dsp:nvSpPr>
        <dsp:cNvPr id="0" name=""/>
        <dsp:cNvSpPr/>
      </dsp:nvSpPr>
      <dsp:spPr>
        <a:xfrm>
          <a:off x="279194" y="1264938"/>
          <a:ext cx="697800" cy="697800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3B2FD5-82B7-4C66-871B-E17F6090CD2F}">
      <dsp:nvSpPr>
        <dsp:cNvPr id="0" name=""/>
        <dsp:cNvSpPr/>
      </dsp:nvSpPr>
      <dsp:spPr>
        <a:xfrm>
          <a:off x="764600" y="2232248"/>
          <a:ext cx="7298442" cy="558240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10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4"/>
              </a:solidFill>
              <a:latin typeface="Georgia" pitchFamily="18" charset="0"/>
            </a:rPr>
            <a:t>Реализация общеобразовательных задач;</a:t>
          </a:r>
          <a:endParaRPr lang="ru-RU" sz="1800" b="1" kern="1200" dirty="0">
            <a:solidFill>
              <a:schemeClr val="accent4"/>
            </a:solidFill>
            <a:latin typeface="Georgia" pitchFamily="18" charset="0"/>
          </a:endParaRPr>
        </a:p>
      </dsp:txBody>
      <dsp:txXfrm>
        <a:off x="764600" y="2232248"/>
        <a:ext cx="7298442" cy="558240"/>
      </dsp:txXfrm>
    </dsp:sp>
    <dsp:sp modelId="{88D35D9F-63A3-434B-A78A-F4A0227D43AF}">
      <dsp:nvSpPr>
        <dsp:cNvPr id="0" name=""/>
        <dsp:cNvSpPr/>
      </dsp:nvSpPr>
      <dsp:spPr>
        <a:xfrm>
          <a:off x="204783" y="2083428"/>
          <a:ext cx="697800" cy="697800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B3A2B4-D0F9-49B6-BD57-37C4D748B376}">
      <dsp:nvSpPr>
        <dsp:cNvPr id="0" name=""/>
        <dsp:cNvSpPr/>
      </dsp:nvSpPr>
      <dsp:spPr>
        <a:xfrm>
          <a:off x="432034" y="3096343"/>
          <a:ext cx="7716713" cy="558240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10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/>
              </a:solidFill>
              <a:latin typeface="Georgia" pitchFamily="18" charset="0"/>
            </a:rPr>
            <a:t>Синхронное выравнивание речи и психического развития;</a:t>
          </a:r>
          <a:endParaRPr lang="ru-RU" sz="1800" b="1" kern="1200" dirty="0">
            <a:solidFill>
              <a:schemeClr val="tx2"/>
            </a:solidFill>
            <a:latin typeface="Georgia" pitchFamily="18" charset="0"/>
          </a:endParaRPr>
        </a:p>
      </dsp:txBody>
      <dsp:txXfrm>
        <a:off x="432034" y="3096343"/>
        <a:ext cx="7716713" cy="558240"/>
      </dsp:txXfrm>
    </dsp:sp>
    <dsp:sp modelId="{A6C97A8F-F397-4952-A0BA-D1B93FCB3819}">
      <dsp:nvSpPr>
        <dsp:cNvPr id="0" name=""/>
        <dsp:cNvSpPr/>
      </dsp:nvSpPr>
      <dsp:spPr>
        <a:xfrm>
          <a:off x="55967" y="2976331"/>
          <a:ext cx="697800" cy="697800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FFC014-8F91-4A3A-ABAD-467B4B82A56E}">
      <dsp:nvSpPr>
        <dsp:cNvPr id="0" name=""/>
        <dsp:cNvSpPr/>
      </dsp:nvSpPr>
      <dsp:spPr>
        <a:xfrm>
          <a:off x="373618" y="3905741"/>
          <a:ext cx="7817654" cy="558754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10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4"/>
              </a:solidFill>
              <a:latin typeface="Georgia" pitchFamily="18" charset="0"/>
            </a:rPr>
            <a:t>Коррекционное направление работы является приоритетным.</a:t>
          </a:r>
          <a:endParaRPr lang="ru-RU" sz="1800" b="1" kern="1200" dirty="0">
            <a:solidFill>
              <a:schemeClr val="accent4"/>
            </a:solidFill>
            <a:latin typeface="Georgia" pitchFamily="18" charset="0"/>
          </a:endParaRPr>
        </a:p>
      </dsp:txBody>
      <dsp:txXfrm>
        <a:off x="373618" y="3905741"/>
        <a:ext cx="7817654" cy="558754"/>
      </dsp:txXfrm>
    </dsp:sp>
    <dsp:sp modelId="{E91DE5A9-6D43-48C8-85F0-685499269B53}">
      <dsp:nvSpPr>
        <dsp:cNvPr id="0" name=""/>
        <dsp:cNvSpPr/>
      </dsp:nvSpPr>
      <dsp:spPr>
        <a:xfrm>
          <a:off x="-19901" y="3766695"/>
          <a:ext cx="697800" cy="697800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EF8CCC-3BFD-45A0-B4A9-74E14A9E361D}">
      <dsp:nvSpPr>
        <dsp:cNvPr id="0" name=""/>
        <dsp:cNvSpPr/>
      </dsp:nvSpPr>
      <dsp:spPr>
        <a:xfrm>
          <a:off x="-5139997" y="-773293"/>
          <a:ext cx="6011082" cy="6011082"/>
        </a:xfrm>
        <a:prstGeom prst="blockArc">
          <a:avLst>
            <a:gd name="adj1" fmla="val 18900000"/>
            <a:gd name="adj2" fmla="val 2700000"/>
            <a:gd name="adj3" fmla="val 35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D93848-F2FC-4E22-BCCD-036D8A6DB37A}">
      <dsp:nvSpPr>
        <dsp:cNvPr id="0" name=""/>
        <dsp:cNvSpPr/>
      </dsp:nvSpPr>
      <dsp:spPr>
        <a:xfrm>
          <a:off x="588972" y="520855"/>
          <a:ext cx="7561554" cy="558240"/>
        </a:xfrm>
        <a:prstGeom prst="rect">
          <a:avLst/>
        </a:prstGeom>
        <a:solidFill>
          <a:srgbClr val="82F49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10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/>
              </a:solidFill>
              <a:latin typeface="Georgia" pitchFamily="18" charset="0"/>
            </a:rPr>
            <a:t>Тематическое планирование работы  для четырех возрастных групп  и описание итоговых мероприятий;</a:t>
          </a:r>
          <a:endParaRPr lang="ru-RU" sz="1800" b="1" kern="1200" dirty="0">
            <a:solidFill>
              <a:schemeClr val="tx2"/>
            </a:solidFill>
            <a:latin typeface="Georgia" pitchFamily="18" charset="0"/>
          </a:endParaRPr>
        </a:p>
      </dsp:txBody>
      <dsp:txXfrm>
        <a:off x="588972" y="520855"/>
        <a:ext cx="7561554" cy="558240"/>
      </dsp:txXfrm>
    </dsp:sp>
    <dsp:sp modelId="{34EF59C0-FA1D-4788-89A0-DB4D5F11AF6B}">
      <dsp:nvSpPr>
        <dsp:cNvPr id="0" name=""/>
        <dsp:cNvSpPr/>
      </dsp:nvSpPr>
      <dsp:spPr>
        <a:xfrm>
          <a:off x="-19901" y="372042"/>
          <a:ext cx="697800" cy="697800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957B4B-A1FA-4A03-B717-BE1B5D1B4108}">
      <dsp:nvSpPr>
        <dsp:cNvPr id="0" name=""/>
        <dsp:cNvSpPr/>
      </dsp:nvSpPr>
      <dsp:spPr>
        <a:xfrm>
          <a:off x="797487" y="1339347"/>
          <a:ext cx="7346522" cy="558240"/>
        </a:xfrm>
        <a:prstGeom prst="rect">
          <a:avLst/>
        </a:prstGeom>
        <a:solidFill>
          <a:srgbClr val="E88EC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10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accent4"/>
            </a:solidFill>
            <a:latin typeface="Georgia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4"/>
              </a:solidFill>
              <a:latin typeface="Georgia" pitchFamily="18" charset="0"/>
            </a:rPr>
            <a:t>Еженедельные задания учителя-логопеда воспитателю для всех возрастных групп ;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chemeClr val="accent4"/>
            </a:solidFill>
            <a:latin typeface="Georgia" pitchFamily="18" charset="0"/>
          </a:endParaRPr>
        </a:p>
      </dsp:txBody>
      <dsp:txXfrm>
        <a:off x="797487" y="1339347"/>
        <a:ext cx="7346522" cy="558240"/>
      </dsp:txXfrm>
    </dsp:sp>
    <dsp:sp modelId="{E1904C3F-F811-440A-A11E-BD8C4D7552CB}">
      <dsp:nvSpPr>
        <dsp:cNvPr id="0" name=""/>
        <dsp:cNvSpPr/>
      </dsp:nvSpPr>
      <dsp:spPr>
        <a:xfrm>
          <a:off x="279194" y="1264938"/>
          <a:ext cx="697800" cy="697800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3B2FD5-82B7-4C66-871B-E17F6090CD2F}">
      <dsp:nvSpPr>
        <dsp:cNvPr id="0" name=""/>
        <dsp:cNvSpPr/>
      </dsp:nvSpPr>
      <dsp:spPr>
        <a:xfrm>
          <a:off x="764600" y="2232248"/>
          <a:ext cx="7298442" cy="558240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10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4"/>
              </a:solidFill>
              <a:latin typeface="Georgia" pitchFamily="18" charset="0"/>
            </a:rPr>
            <a:t>Сетки подгрупповых занятий  учителя-логопеда;</a:t>
          </a:r>
          <a:endParaRPr lang="ru-RU" sz="1800" b="1" kern="1200" dirty="0">
            <a:solidFill>
              <a:schemeClr val="accent4"/>
            </a:solidFill>
            <a:latin typeface="Georgia" pitchFamily="18" charset="0"/>
          </a:endParaRPr>
        </a:p>
      </dsp:txBody>
      <dsp:txXfrm>
        <a:off x="764600" y="2232248"/>
        <a:ext cx="7298442" cy="558240"/>
      </dsp:txXfrm>
    </dsp:sp>
    <dsp:sp modelId="{88D35D9F-63A3-434B-A78A-F4A0227D43AF}">
      <dsp:nvSpPr>
        <dsp:cNvPr id="0" name=""/>
        <dsp:cNvSpPr/>
      </dsp:nvSpPr>
      <dsp:spPr>
        <a:xfrm>
          <a:off x="204783" y="2083428"/>
          <a:ext cx="697800" cy="697800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B3A2B4-D0F9-49B6-BD57-37C4D748B376}">
      <dsp:nvSpPr>
        <dsp:cNvPr id="0" name=""/>
        <dsp:cNvSpPr/>
      </dsp:nvSpPr>
      <dsp:spPr>
        <a:xfrm>
          <a:off x="432034" y="3096343"/>
          <a:ext cx="7716713" cy="558240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10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/>
              </a:solidFill>
              <a:latin typeface="Georgia" pitchFamily="18" charset="0"/>
            </a:rPr>
            <a:t>Планирование работы по развитию  общих речевых навыков;</a:t>
          </a:r>
          <a:endParaRPr lang="ru-RU" sz="1800" b="1" kern="1200" dirty="0">
            <a:solidFill>
              <a:schemeClr val="tx2"/>
            </a:solidFill>
            <a:latin typeface="Georgia" pitchFamily="18" charset="0"/>
          </a:endParaRPr>
        </a:p>
      </dsp:txBody>
      <dsp:txXfrm>
        <a:off x="432034" y="3096343"/>
        <a:ext cx="7716713" cy="558240"/>
      </dsp:txXfrm>
    </dsp:sp>
    <dsp:sp modelId="{A6C97A8F-F397-4952-A0BA-D1B93FCB3819}">
      <dsp:nvSpPr>
        <dsp:cNvPr id="0" name=""/>
        <dsp:cNvSpPr/>
      </dsp:nvSpPr>
      <dsp:spPr>
        <a:xfrm>
          <a:off x="55967" y="2976331"/>
          <a:ext cx="697800" cy="697800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FFC014-8F91-4A3A-ABAD-467B4B82A56E}">
      <dsp:nvSpPr>
        <dsp:cNvPr id="0" name=""/>
        <dsp:cNvSpPr/>
      </dsp:nvSpPr>
      <dsp:spPr>
        <a:xfrm>
          <a:off x="373618" y="3905741"/>
          <a:ext cx="7817654" cy="558754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10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4"/>
              </a:solidFill>
              <a:latin typeface="Georgia" pitchFamily="18" charset="0"/>
            </a:rPr>
            <a:t>Обширный дидактический материал   по всем лексическим  темам.</a:t>
          </a:r>
          <a:endParaRPr lang="ru-RU" sz="1800" b="1" kern="1200" dirty="0">
            <a:solidFill>
              <a:schemeClr val="accent4"/>
            </a:solidFill>
            <a:latin typeface="Georgia" pitchFamily="18" charset="0"/>
          </a:endParaRPr>
        </a:p>
      </dsp:txBody>
      <dsp:txXfrm>
        <a:off x="373618" y="3905741"/>
        <a:ext cx="7817654" cy="558754"/>
      </dsp:txXfrm>
    </dsp:sp>
    <dsp:sp modelId="{E91DE5A9-6D43-48C8-85F0-685499269B53}">
      <dsp:nvSpPr>
        <dsp:cNvPr id="0" name=""/>
        <dsp:cNvSpPr/>
      </dsp:nvSpPr>
      <dsp:spPr>
        <a:xfrm>
          <a:off x="-19901" y="3766695"/>
          <a:ext cx="697800" cy="697800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AC73AC90-6A55-4972-BFC2-AE16A26C9D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0A9950-1AB8-4592-952D-8443EAFFBC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4D148-226E-4F8B-B5B3-BA45DDF438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893F7B06-AB3A-4984-948C-9D840FB137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90AF76-C5D0-4583-B258-7A5A738759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F4380-D862-4CF5-AD00-56122F19C4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163EE03B-C415-4AA3-89CD-CEC5417A67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53CC1-4198-454B-AF7B-ACA17CEA24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7DC8D-0CB2-40EB-B5CF-26E0C35E17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682AA-FA90-4BA0-A392-C428B15DF2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AF6DF-4EA9-4D74-BB5A-BE0DDF2B5D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5617104-3D56-42F3-A667-DBBD90389F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microsoft.com/office/2007/relationships/diagramDrawing" Target="../diagrams/drawing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611188" y="549275"/>
            <a:ext cx="7848600" cy="1022337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Краткая презентация примерной адаптированной программы ДО для детей с ОНР 4-7 лет, с учетом  программы                                       </a:t>
            </a:r>
            <a:br>
              <a:rPr lang="ru-RU" sz="1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              </a:t>
            </a:r>
            <a:endParaRPr lang="ru-RU" sz="1400" b="1" dirty="0" smtClean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1413" y="1628800"/>
            <a:ext cx="6389687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000" b="1" dirty="0" err="1" smtClean="0">
                <a:solidFill>
                  <a:srgbClr val="FF0000"/>
                </a:solidFill>
                <a:latin typeface="Georgia" pitchFamily="18" charset="0"/>
              </a:rPr>
              <a:t>Нищева</a:t>
            </a:r>
            <a:r>
              <a:rPr lang="ru-RU" altLang="ru-RU" sz="2000" b="1" dirty="0" smtClean="0">
                <a:solidFill>
                  <a:srgbClr val="FF0000"/>
                </a:solidFill>
                <a:latin typeface="Georgia" pitchFamily="18" charset="0"/>
              </a:rPr>
              <a:t> Н.В.</a:t>
            </a:r>
          </a:p>
          <a:p>
            <a:pPr algn="ctr">
              <a:defRPr/>
            </a:pPr>
            <a:r>
              <a:rPr lang="ru-RU" altLang="ru-RU" sz="2000" b="1" dirty="0" smtClean="0">
                <a:solidFill>
                  <a:srgbClr val="FF0000"/>
                </a:solidFill>
                <a:latin typeface="Georgia" pitchFamily="18" charset="0"/>
              </a:rPr>
              <a:t> «Примерная адаптированная программа коррекционно-развивающей работы в группе компенсирующей направленности ДОО для детей с </a:t>
            </a:r>
            <a:r>
              <a:rPr lang="ru-RU" altLang="ru-RU" sz="2000" b="1" dirty="0">
                <a:solidFill>
                  <a:srgbClr val="FF0000"/>
                </a:solidFill>
                <a:latin typeface="Georgia" pitchFamily="18" charset="0"/>
              </a:rPr>
              <a:t>тяжелыми </a:t>
            </a:r>
          </a:p>
          <a:p>
            <a:pPr algn="ctr"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Georgia" pitchFamily="18" charset="0"/>
              </a:rPr>
              <a:t>нарушениями речи </a:t>
            </a:r>
          </a:p>
          <a:p>
            <a:pPr algn="ctr"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Georgia" pitchFamily="18" charset="0"/>
              </a:rPr>
              <a:t>(общим недоразвитием речи</a:t>
            </a:r>
            <a:r>
              <a:rPr lang="ru-RU" altLang="ru-RU" sz="2000" b="1" dirty="0" smtClean="0">
                <a:solidFill>
                  <a:srgbClr val="FF0000"/>
                </a:solidFill>
                <a:latin typeface="Georgia" pitchFamily="18" charset="0"/>
              </a:rPr>
              <a:t>)</a:t>
            </a:r>
          </a:p>
          <a:p>
            <a:pPr algn="ctr">
              <a:defRPr/>
            </a:pPr>
            <a:r>
              <a:rPr lang="ru-RU" altLang="ru-RU" sz="20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altLang="ru-RU" sz="2000" b="1" dirty="0">
                <a:solidFill>
                  <a:srgbClr val="FF0000"/>
                </a:solidFill>
                <a:latin typeface="Georgia" pitchFamily="18" charset="0"/>
              </a:rPr>
              <a:t>с </a:t>
            </a:r>
            <a:r>
              <a:rPr lang="ru-RU" altLang="ru-RU" sz="2000" b="1" dirty="0" smtClean="0">
                <a:solidFill>
                  <a:srgbClr val="FF0000"/>
                </a:solidFill>
                <a:latin typeface="Georgia" pitchFamily="18" charset="0"/>
              </a:rPr>
              <a:t>3</a:t>
            </a:r>
            <a:r>
              <a:rPr lang="ru-RU" altLang="ru-RU" sz="20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altLang="ru-RU" sz="2000" b="1" dirty="0">
                <a:solidFill>
                  <a:srgbClr val="FF0000"/>
                </a:solidFill>
                <a:latin typeface="Georgia" pitchFamily="18" charset="0"/>
              </a:rPr>
              <a:t>до 7 </a:t>
            </a:r>
            <a:r>
              <a:rPr lang="ru-RU" altLang="ru-RU" sz="2000" b="1" dirty="0" smtClean="0">
                <a:solidFill>
                  <a:srgbClr val="FF0000"/>
                </a:solidFill>
                <a:latin typeface="Georgia" pitchFamily="18" charset="0"/>
              </a:rPr>
              <a:t>лет» </a:t>
            </a:r>
          </a:p>
          <a:p>
            <a:pPr algn="ctr">
              <a:defRPr/>
            </a:pPr>
            <a:endParaRPr lang="ru-RU" altLang="ru-RU" sz="24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>
              <a:defRPr/>
            </a:pPr>
            <a:endParaRPr lang="ru-RU" altLang="ru-RU" sz="24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ru-RU" altLang="ru-RU" sz="2400" b="1" dirty="0" smtClean="0">
                <a:solidFill>
                  <a:srgbClr val="7030A0"/>
                </a:solidFill>
                <a:latin typeface="Georgia" pitchFamily="18" charset="0"/>
              </a:rPr>
              <a:t>МБДОУ № 41</a:t>
            </a:r>
          </a:p>
          <a:p>
            <a:pPr algn="ctr">
              <a:defRPr/>
            </a:pPr>
            <a:r>
              <a:rPr lang="ru-RU" altLang="ru-RU" sz="2400" b="1" dirty="0" smtClean="0">
                <a:solidFill>
                  <a:srgbClr val="7030A0"/>
                </a:solidFill>
                <a:latin typeface="Georgia" pitchFamily="18" charset="0"/>
              </a:rPr>
              <a:t>г.Невинномысск, 2016г</a:t>
            </a:r>
            <a:endParaRPr lang="ru-RU" altLang="ru-RU" sz="2400" b="1" dirty="0">
              <a:solidFill>
                <a:srgbClr val="7030A0"/>
              </a:solidFill>
              <a:latin typeface="Georgia" pitchFamily="18" charset="0"/>
            </a:endParaRPr>
          </a:p>
          <a:p>
            <a:pPr algn="ctr">
              <a:defRPr/>
            </a:pPr>
            <a:endParaRPr lang="ru-RU" altLang="ru-RU" sz="2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algn="ctr">
              <a:defRPr/>
            </a:pPr>
            <a:endParaRPr lang="ru-RU" alt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2421263" cy="324036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914400" y="357166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методический комплект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500034" y="2285992"/>
            <a:ext cx="8229600" cy="4352925"/>
          </a:xfrm>
          <a:solidFill>
            <a:srgbClr val="A3FBC7"/>
          </a:solidFill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методические пособия;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 наглядно-дидактический материал;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 дидактические настольно-печатные книги;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 картотеки подвижных игр, упражнений, пальчиковой гимнастики;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 материалы для родителей.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51420">
            <a:off x="173495" y="1058878"/>
            <a:ext cx="896937" cy="1085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16"/>
          <p:cNvSpPr/>
          <p:nvPr/>
        </p:nvSpPr>
        <p:spPr>
          <a:xfrm>
            <a:off x="928662" y="3429000"/>
            <a:ext cx="2071702" cy="1980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50" b="1" dirty="0">
                <a:solidFill>
                  <a:schemeClr val="tx1"/>
                </a:solidFill>
                <a:latin typeface="Georgia" pitchFamily="18" charset="0"/>
              </a:rPr>
              <a:t>МУЗЫКАЛЬНЫЙ РУКОВОДИТЕЛЬ</a:t>
            </a:r>
          </a:p>
        </p:txBody>
      </p:sp>
      <p:sp>
        <p:nvSpPr>
          <p:cNvPr id="8" name="Овал 16"/>
          <p:cNvSpPr/>
          <p:nvPr/>
        </p:nvSpPr>
        <p:spPr>
          <a:xfrm>
            <a:off x="741333" y="1052736"/>
            <a:ext cx="2197138" cy="198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Georgia" pitchFamily="18" charset="0"/>
              </a:rPr>
              <a:t>ВОСПИТАТЕЛИ</a:t>
            </a:r>
            <a:endParaRPr lang="ru-RU" sz="1200" b="1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" name="Овал 16"/>
          <p:cNvSpPr/>
          <p:nvPr/>
        </p:nvSpPr>
        <p:spPr>
          <a:xfrm>
            <a:off x="3786182" y="428604"/>
            <a:ext cx="2071702" cy="1980000"/>
          </a:xfrm>
          <a:prstGeom prst="ellipse">
            <a:avLst/>
          </a:prstGeom>
          <a:solidFill>
            <a:srgbClr val="66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Georgia" pitchFamily="18" charset="0"/>
              </a:rPr>
              <a:t>УЧИТЕЛЬ-ЛОГОПЕД</a:t>
            </a:r>
          </a:p>
        </p:txBody>
      </p:sp>
      <p:pic>
        <p:nvPicPr>
          <p:cNvPr id="147458" name="Picture 2" descr="https://encrypted-tbn0.gstatic.com/images?q=tbn:ANd9GcTtQTD6MqpUqTWpAUNNfQT1zqeI7jYH_22PObS26qPDzHtPK_Ep4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1216" y="2505375"/>
            <a:ext cx="2326436" cy="1955457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вал 16"/>
          <p:cNvSpPr/>
          <p:nvPr/>
        </p:nvSpPr>
        <p:spPr>
          <a:xfrm>
            <a:off x="6193501" y="2800652"/>
            <a:ext cx="2219094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Georgia" pitchFamily="18" charset="0"/>
              </a:rPr>
              <a:t>РОДИТЕЛИ </a:t>
            </a:r>
            <a:r>
              <a:rPr lang="ru-RU" sz="1000" b="1" dirty="0">
                <a:solidFill>
                  <a:schemeClr val="tx1"/>
                </a:solidFill>
                <a:latin typeface="Georgia" pitchFamily="18" charset="0"/>
              </a:rPr>
              <a:t>(ЗАКОННЫЕ ПРЕДСТАВИТЕЛИ)</a:t>
            </a:r>
          </a:p>
        </p:txBody>
      </p:sp>
      <p:sp>
        <p:nvSpPr>
          <p:cNvPr id="11" name="Овал 16"/>
          <p:cNvSpPr/>
          <p:nvPr/>
        </p:nvSpPr>
        <p:spPr>
          <a:xfrm>
            <a:off x="3714744" y="4572008"/>
            <a:ext cx="2197138" cy="198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Georgia" pitchFamily="18" charset="0"/>
              </a:rPr>
              <a:t>Медицинские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Georgia" pitchFamily="18" charset="0"/>
              </a:rPr>
              <a:t>работники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81075"/>
            <a:ext cx="4038600" cy="5145088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</a:rPr>
              <a:t>Речевое развитие</a:t>
            </a:r>
          </a:p>
          <a:p>
            <a:pPr marL="0" indent="0">
              <a:buFontTx/>
              <a:buNone/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315" name="Объект 3"/>
          <p:cNvSpPr>
            <a:spLocks noGrp="1"/>
          </p:cNvSpPr>
          <p:nvPr>
            <p:ph sz="half" idx="2"/>
          </p:nvPr>
        </p:nvSpPr>
        <p:spPr>
          <a:xfrm>
            <a:off x="4697413" y="836613"/>
            <a:ext cx="4038600" cy="5148262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Познавательное развитие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1752600"/>
            <a:ext cx="295275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317" name="Группа 5"/>
          <p:cNvGrpSpPr>
            <a:grpSpLocks/>
          </p:cNvGrpSpPr>
          <p:nvPr/>
        </p:nvGrpSpPr>
        <p:grpSpPr bwMode="auto">
          <a:xfrm>
            <a:off x="784225" y="3249613"/>
            <a:ext cx="5122863" cy="1681162"/>
            <a:chOff x="-2115039" y="-80266"/>
            <a:chExt cx="5123370" cy="1681018"/>
          </a:xfrm>
        </p:grpSpPr>
        <p:sp>
          <p:nvSpPr>
            <p:cNvPr id="7" name="Блок-схема: альтернативный процесс 6"/>
            <p:cNvSpPr/>
            <p:nvPr/>
          </p:nvSpPr>
          <p:spPr>
            <a:xfrm>
              <a:off x="-2115039" y="-80266"/>
              <a:ext cx="3384885" cy="1012738"/>
            </a:xfrm>
            <a:prstGeom prst="flowChartAlternateProcess">
              <a:avLst/>
            </a:prstGeom>
            <a:solidFill>
              <a:srgbClr val="FFFF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" name="Блок-схема: альтернативный процесс 4"/>
            <p:cNvSpPr/>
            <p:nvPr/>
          </p:nvSpPr>
          <p:spPr>
            <a:xfrm>
              <a:off x="250570" y="686430"/>
              <a:ext cx="2757761" cy="9143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400" b="1" dirty="0">
                <a:solidFill>
                  <a:schemeClr val="tx1"/>
                </a:solidFill>
              </a:endParaRP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400" b="1" dirty="0">
                <a:solidFill>
                  <a:schemeClr val="tx1"/>
                </a:solidFill>
              </a:endParaRP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3318" name="Прямоугольник 8"/>
          <p:cNvSpPr>
            <a:spLocks noChangeArrowheads="1"/>
          </p:cNvSpPr>
          <p:nvPr/>
        </p:nvSpPr>
        <p:spPr bwMode="auto">
          <a:xfrm>
            <a:off x="900113" y="2492375"/>
            <a:ext cx="33115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600" b="1">
              <a:solidFill>
                <a:srgbClr val="7030A0"/>
              </a:solidFill>
            </a:endParaRPr>
          </a:p>
          <a:p>
            <a:endParaRPr lang="ru-RU" sz="1600" b="1">
              <a:solidFill>
                <a:srgbClr val="7030A0"/>
              </a:solidFill>
            </a:endParaRPr>
          </a:p>
          <a:p>
            <a:endParaRPr lang="ru-RU" sz="1600" b="1">
              <a:solidFill>
                <a:srgbClr val="7030A0"/>
              </a:solidFill>
            </a:endParaRPr>
          </a:p>
          <a:p>
            <a:endParaRPr lang="ru-RU" sz="1600" b="1">
              <a:solidFill>
                <a:srgbClr val="7030A0"/>
              </a:solidFill>
            </a:endParaRPr>
          </a:p>
          <a:p>
            <a:r>
              <a:rPr lang="ru-RU" sz="1600" b="1">
                <a:solidFill>
                  <a:srgbClr val="7030A0"/>
                </a:solidFill>
              </a:rPr>
              <a:t>руководит учитель-логопед</a:t>
            </a:r>
          </a:p>
        </p:txBody>
      </p:sp>
      <p:pic>
        <p:nvPicPr>
          <p:cNvPr id="1331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788" y="4667250"/>
            <a:ext cx="3313112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20" name="Прямоугольник 9"/>
          <p:cNvSpPr>
            <a:spLocks noChangeArrowheads="1"/>
          </p:cNvSpPr>
          <p:nvPr/>
        </p:nvSpPr>
        <p:spPr bwMode="auto">
          <a:xfrm>
            <a:off x="1116013" y="3644900"/>
            <a:ext cx="2951162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/>
          </a:p>
          <a:p>
            <a:endParaRPr lang="ru-RU" sz="1400" b="1"/>
          </a:p>
          <a:p>
            <a:endParaRPr lang="ru-RU" sz="1400" b="1"/>
          </a:p>
          <a:p>
            <a:endParaRPr lang="ru-RU" sz="1400" b="1"/>
          </a:p>
          <a:p>
            <a:endParaRPr lang="ru-RU" sz="1400" b="1"/>
          </a:p>
          <a:p>
            <a:r>
              <a:rPr lang="ru-RU" sz="1400" b="1"/>
              <a:t>другие специалисты подключаются к работе и планируют образовательную деятельность в соответствии с рекомендациями учителя-логопеда</a:t>
            </a:r>
          </a:p>
        </p:txBody>
      </p:sp>
      <p:pic>
        <p:nvPicPr>
          <p:cNvPr id="133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0338" y="1903413"/>
            <a:ext cx="288131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322" name="Группа 15"/>
          <p:cNvGrpSpPr>
            <a:grpSpLocks/>
          </p:cNvGrpSpPr>
          <p:nvPr/>
        </p:nvGrpSpPr>
        <p:grpSpPr bwMode="auto">
          <a:xfrm>
            <a:off x="3344863" y="3179763"/>
            <a:ext cx="4811712" cy="1146175"/>
            <a:chOff x="250422" y="454266"/>
            <a:chExt cx="4811555" cy="1146486"/>
          </a:xfrm>
        </p:grpSpPr>
        <p:sp>
          <p:nvSpPr>
            <p:cNvPr id="17" name="Блок-схема: альтернативный процесс 16"/>
            <p:cNvSpPr/>
            <p:nvPr/>
          </p:nvSpPr>
          <p:spPr>
            <a:xfrm>
              <a:off x="1764848" y="454266"/>
              <a:ext cx="3297129" cy="1013100"/>
            </a:xfrm>
            <a:prstGeom prst="flowChartAlternateProcess">
              <a:avLst/>
            </a:prstGeom>
            <a:solidFill>
              <a:srgbClr val="FFFF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endParaRPr lang="ru-RU" dirty="0">
                <a:solidFill>
                  <a:srgbClr val="7030A0"/>
                </a:solidFill>
              </a:endParaRPr>
            </a:p>
            <a:p>
              <a:pPr algn="ctr">
                <a:defRPr/>
              </a:pPr>
              <a:r>
                <a:rPr lang="ru-RU" b="1" dirty="0" smtClean="0">
                  <a:solidFill>
                    <a:srgbClr val="7030A0"/>
                  </a:solidFill>
                </a:rPr>
                <a:t>Руководит воспитатель</a:t>
              </a:r>
              <a:endParaRPr lang="ru-RU" b="1" dirty="0">
                <a:solidFill>
                  <a:srgbClr val="7030A0"/>
                </a:solidFill>
              </a:endParaRPr>
            </a:p>
          </p:txBody>
        </p:sp>
        <p:sp>
          <p:nvSpPr>
            <p:cNvPr id="18" name="Блок-схема: альтернативный процесс 4"/>
            <p:cNvSpPr/>
            <p:nvPr/>
          </p:nvSpPr>
          <p:spPr>
            <a:xfrm>
              <a:off x="250422" y="687691"/>
              <a:ext cx="2757397" cy="9130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400" b="1" dirty="0">
                <a:solidFill>
                  <a:schemeClr val="tx1"/>
                </a:solidFill>
              </a:endParaRP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4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332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1575" y="4678363"/>
            <a:ext cx="32702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24" name="Прямоугольник 10"/>
          <p:cNvSpPr>
            <a:spLocks noChangeArrowheads="1"/>
          </p:cNvSpPr>
          <p:nvPr/>
        </p:nvSpPr>
        <p:spPr bwMode="auto">
          <a:xfrm>
            <a:off x="4981575" y="4678363"/>
            <a:ext cx="30797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600" b="1" dirty="0"/>
          </a:p>
          <a:p>
            <a:r>
              <a:rPr lang="ru-RU" sz="1600" b="1" dirty="0" smtClean="0"/>
              <a:t>участвует учитель-логопед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2"/>
          <p:cNvSpPr>
            <a:spLocks noGrp="1"/>
          </p:cNvSpPr>
          <p:nvPr>
            <p:ph sz="half" idx="1"/>
          </p:nvPr>
        </p:nvSpPr>
        <p:spPr>
          <a:xfrm>
            <a:off x="468313" y="549275"/>
            <a:ext cx="4038600" cy="3527425"/>
          </a:xfrm>
        </p:spPr>
        <p:txBody>
          <a:bodyPr/>
          <a:lstStyle/>
          <a:p>
            <a:r>
              <a:rPr lang="ru-RU" sz="1800" b="1" smtClean="0">
                <a:solidFill>
                  <a:srgbClr val="FF0000"/>
                </a:solidFill>
                <a:latin typeface="Georgia" pitchFamily="18" charset="0"/>
              </a:rPr>
              <a:t>Социально-коммуникативное развитие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476250"/>
            <a:ext cx="4038600" cy="3529013"/>
          </a:xfrm>
        </p:spPr>
        <p:txBody>
          <a:bodyPr/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latin typeface="Georgia" pitchFamily="18" charset="0"/>
                <a:ea typeface="+mj-ea"/>
                <a:cs typeface="+mj-cs"/>
              </a:rPr>
              <a:t>Художественно-эстетическое развитие </a:t>
            </a:r>
            <a:endParaRPr lang="ru-RU" dirty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250950"/>
            <a:ext cx="27368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2225" y="1160463"/>
            <a:ext cx="25177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944563" y="2182813"/>
            <a:ext cx="26416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Georgia" pitchFamily="18" charset="0"/>
              </a:rPr>
              <a:t>Воспитатели, учитель-логопед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63613" y="3397250"/>
            <a:ext cx="26416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Georgia" pitchFamily="18" charset="0"/>
              </a:rPr>
              <a:t>Специалисты, родители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02225" y="2425700"/>
            <a:ext cx="2925763" cy="12001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Georgia" pitchFamily="18" charset="0"/>
              </a:rPr>
              <a:t>Музыкальный руководитель, воспитатель, учитель-логопед</a:t>
            </a:r>
          </a:p>
        </p:txBody>
      </p:sp>
      <p:pic>
        <p:nvPicPr>
          <p:cNvPr id="14345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888" y="4402138"/>
            <a:ext cx="3744912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6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1613" y="4332288"/>
            <a:ext cx="2160587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кругленный прямоугольник 9"/>
          <p:cNvSpPr/>
          <p:nvPr/>
        </p:nvSpPr>
        <p:spPr>
          <a:xfrm>
            <a:off x="927100" y="5300663"/>
            <a:ext cx="254635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Воспитатели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72063" y="5300663"/>
            <a:ext cx="254793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Georgia" pitchFamily="18" charset="0"/>
              </a:rPr>
              <a:t>Педагоги, родители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r>
              <a:rPr lang="ru-RU" sz="3200" b="1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3200" b="1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3200" b="1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3200" b="1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3200" b="1" smtClean="0">
                <a:solidFill>
                  <a:srgbClr val="FF0000"/>
                </a:solidFill>
                <a:latin typeface="Georgia" pitchFamily="18" charset="0"/>
              </a:rPr>
              <a:t>        </a:t>
            </a:r>
            <a:r>
              <a:rPr lang="ru-RU" sz="2800" b="1" smtClean="0">
                <a:solidFill>
                  <a:srgbClr val="FF0000"/>
                </a:solidFill>
                <a:latin typeface="Georgia" pitchFamily="18" charset="0"/>
              </a:rPr>
              <a:t>ПОСОБИЯ И ИНСТРУМЕНТЫ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395536" y="1484784"/>
          <a:ext cx="82296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476250"/>
            <a:ext cx="896937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539750" y="836613"/>
            <a:ext cx="2016125" cy="1296987"/>
          </a:xfrm>
          <a:prstGeom prst="wedgeRectCallout">
            <a:avLst>
              <a:gd name="adj1" fmla="val 93035"/>
              <a:gd name="adj2" fmla="val 32108"/>
            </a:avLst>
          </a:prstGeom>
          <a:solidFill>
            <a:srgbClr val="E88E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7030A0"/>
                </a:solidFill>
                <a:latin typeface="Georgia" pitchFamily="18" charset="0"/>
              </a:rPr>
              <a:t>Составление перспективного планирования 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" y="2781300"/>
            <a:ext cx="291465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363" y="4722813"/>
            <a:ext cx="29146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ая выноска 6"/>
          <p:cNvSpPr/>
          <p:nvPr/>
        </p:nvSpPr>
        <p:spPr>
          <a:xfrm>
            <a:off x="6621463" y="836613"/>
            <a:ext cx="2016125" cy="1296987"/>
          </a:xfrm>
          <a:prstGeom prst="wedgeRectCallout">
            <a:avLst>
              <a:gd name="adj1" fmla="val -94853"/>
              <a:gd name="adj2" fmla="val 28748"/>
            </a:avLst>
          </a:prstGeom>
          <a:solidFill>
            <a:srgbClr val="82F4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7030A0"/>
                </a:solidFill>
                <a:latin typeface="Georgia" pitchFamily="18" charset="0"/>
              </a:rPr>
              <a:t>Формы, методы и приемы коррекционно-развивающей работы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2775" y="2781300"/>
            <a:ext cx="2951163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2775" y="4757738"/>
            <a:ext cx="2951163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Выноска с четырьмя стрелками 4"/>
          <p:cNvSpPr/>
          <p:nvPr/>
        </p:nvSpPr>
        <p:spPr>
          <a:xfrm>
            <a:off x="2843213" y="1844675"/>
            <a:ext cx="3529012" cy="3887788"/>
          </a:xfrm>
          <a:prstGeom prst="quadArrowCallou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Взаимодействие учителя-логопеда с воспитателями</a:t>
            </a:r>
          </a:p>
        </p:txBody>
      </p:sp>
      <p:sp>
        <p:nvSpPr>
          <p:cNvPr id="16393" name="Прямоугольник 5"/>
          <p:cNvSpPr>
            <a:spLocks noChangeArrowheads="1"/>
          </p:cNvSpPr>
          <p:nvPr/>
        </p:nvSpPr>
        <p:spPr bwMode="auto">
          <a:xfrm>
            <a:off x="515938" y="2420938"/>
            <a:ext cx="203993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pPr algn="ctr"/>
            <a:endParaRPr lang="ru-RU" sz="1600" b="1">
              <a:solidFill>
                <a:srgbClr val="7030A0"/>
              </a:solidFill>
              <a:latin typeface="Georgia" pitchFamily="18" charset="0"/>
            </a:endParaRPr>
          </a:p>
          <a:p>
            <a:pPr algn="ctr"/>
            <a:r>
              <a:rPr lang="ru-RU" sz="1600" b="1">
                <a:solidFill>
                  <a:srgbClr val="7030A0"/>
                </a:solidFill>
                <a:latin typeface="Georgia" pitchFamily="18" charset="0"/>
              </a:rPr>
              <a:t>Развивающая предметно- пространственная среда</a:t>
            </a:r>
          </a:p>
        </p:txBody>
      </p:sp>
      <p:sp>
        <p:nvSpPr>
          <p:cNvPr id="16394" name="Прямоугольник 7"/>
          <p:cNvSpPr>
            <a:spLocks noChangeArrowheads="1"/>
          </p:cNvSpPr>
          <p:nvPr/>
        </p:nvSpPr>
        <p:spPr bwMode="auto">
          <a:xfrm>
            <a:off x="6516688" y="2781300"/>
            <a:ext cx="212725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7030A0"/>
                </a:solidFill>
                <a:latin typeface="Georgia" pitchFamily="18" charset="0"/>
              </a:rPr>
              <a:t>Взаимопосещение и участие в интегрированной образовательной деятельности</a:t>
            </a:r>
          </a:p>
        </p:txBody>
      </p:sp>
      <p:sp>
        <p:nvSpPr>
          <p:cNvPr id="16395" name="Прямоугольник 8"/>
          <p:cNvSpPr>
            <a:spLocks noChangeArrowheads="1"/>
          </p:cNvSpPr>
          <p:nvPr/>
        </p:nvSpPr>
        <p:spPr bwMode="auto">
          <a:xfrm>
            <a:off x="515938" y="4757738"/>
            <a:ext cx="2039937" cy="13843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7030A0"/>
                </a:solidFill>
                <a:latin typeface="Georgia" pitchFamily="18" charset="0"/>
              </a:rPr>
              <a:t>Совместное осуществление образовательной деятельности в ходе режимных моментов</a:t>
            </a:r>
          </a:p>
        </p:txBody>
      </p:sp>
      <p:sp>
        <p:nvSpPr>
          <p:cNvPr id="16396" name="Прямоугольник 9"/>
          <p:cNvSpPr>
            <a:spLocks noChangeArrowheads="1"/>
          </p:cNvSpPr>
          <p:nvPr/>
        </p:nvSpPr>
        <p:spPr bwMode="auto">
          <a:xfrm>
            <a:off x="6610350" y="4797425"/>
            <a:ext cx="2016125" cy="1322388"/>
          </a:xfrm>
          <a:prstGeom prst="rect">
            <a:avLst/>
          </a:prstGeom>
          <a:solidFill>
            <a:srgbClr val="A3FBC7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7030A0"/>
                </a:solidFill>
                <a:latin typeface="Georgia" pitchFamily="18" charset="0"/>
              </a:rPr>
              <a:t>Еженедельные задания учителя-логопеда воспитателям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600" b="1" smtClean="0">
                <a:solidFill>
                  <a:srgbClr val="FF0000"/>
                </a:solidFill>
                <a:latin typeface="Georgia" pitchFamily="18" charset="0"/>
              </a:rPr>
              <a:t>                       </a:t>
            </a:r>
            <a:br>
              <a:rPr lang="ru-RU" sz="2600" b="1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600" b="1" smtClean="0">
                <a:solidFill>
                  <a:srgbClr val="FF0000"/>
                </a:solidFill>
                <a:latin typeface="Georgia" pitchFamily="18" charset="0"/>
              </a:rPr>
              <a:t>                        Взаимодействие с семьями              воспитанников</a:t>
            </a:r>
          </a:p>
        </p:txBody>
      </p:sp>
      <p:sp>
        <p:nvSpPr>
          <p:cNvPr id="5" name="Выноска со стрелкой вверх 4"/>
          <p:cNvSpPr/>
          <p:nvPr/>
        </p:nvSpPr>
        <p:spPr>
          <a:xfrm>
            <a:off x="2987675" y="1581150"/>
            <a:ext cx="5400675" cy="914400"/>
          </a:xfrm>
          <a:prstGeom prst="upArrowCallout">
            <a:avLst/>
          </a:prstGeom>
          <a:solidFill>
            <a:srgbClr val="A3FB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7030A0"/>
                </a:solidFill>
                <a:latin typeface="Georgia" pitchFamily="18" charset="0"/>
              </a:rPr>
              <a:t>методических рекомендаций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704" y="3030736"/>
            <a:ext cx="2095500" cy="32385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2209800" cy="2066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 flipH="1">
            <a:off x="3509963" y="3443288"/>
            <a:ext cx="4356100" cy="241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  <a:latin typeface="Georgia" pitchFamily="18" charset="0"/>
              </a:rPr>
              <a:t>Рекомендации родителям по организации домашней работы с детьми необходимы для того, чтобы как можно скорее ликвидировать отставание детей как в речевом, так и</a:t>
            </a:r>
            <a:r>
              <a:rPr lang="ru-RU" b="1" dirty="0">
                <a:solidFill>
                  <a:srgbClr val="FF0000"/>
                </a:solidFill>
                <a:latin typeface="Georgia" pitchFamily="18" charset="0"/>
              </a:rPr>
              <a:t> в общем развитии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800" b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800" b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Целевые ориентиры</a:t>
            </a:r>
            <a:br>
              <a:rPr lang="ru-RU" sz="2800" b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400" b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(на этапе завершения дошкольного образования)  </a:t>
            </a:r>
            <a:r>
              <a:rPr lang="ru-RU" sz="2800" b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800" b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2800" b="1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лако 2"/>
          <p:cNvSpPr/>
          <p:nvPr/>
        </p:nvSpPr>
        <p:spPr>
          <a:xfrm>
            <a:off x="515938" y="1458913"/>
            <a:ext cx="3875087" cy="2474912"/>
          </a:xfrm>
          <a:prstGeom prst="cloud">
            <a:avLst/>
          </a:prstGeom>
          <a:solidFill>
            <a:srgbClr val="92D050"/>
          </a:solidFill>
          <a:effectLst>
            <a:outerShdw blurRad="50800" dist="762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1600" b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Ребенок хорошо владеет устной речью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1600" b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Любознателен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1600" b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Способен к принятию собственных решений </a:t>
            </a:r>
          </a:p>
        </p:txBody>
      </p:sp>
      <p:sp>
        <p:nvSpPr>
          <p:cNvPr id="4" name="Облако 3"/>
          <p:cNvSpPr/>
          <p:nvPr/>
        </p:nvSpPr>
        <p:spPr>
          <a:xfrm>
            <a:off x="4716463" y="1282700"/>
            <a:ext cx="3965575" cy="2665413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1400" b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Инициативен,    самостоятелен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b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Активен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b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Способен адекватно проявлять свои чувства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b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Обладает чувством собственного достоинства</a:t>
            </a:r>
          </a:p>
        </p:txBody>
      </p:sp>
      <p:sp>
        <p:nvSpPr>
          <p:cNvPr id="6" name="Облако 5"/>
          <p:cNvSpPr/>
          <p:nvPr/>
        </p:nvSpPr>
        <p:spPr>
          <a:xfrm>
            <a:off x="1846263" y="3933825"/>
            <a:ext cx="4440237" cy="2474913"/>
          </a:xfrm>
          <a:prstGeom prst="cloud">
            <a:avLst/>
          </a:prstGeom>
          <a:solidFill>
            <a:srgbClr val="FFC000"/>
          </a:solidFill>
          <a:effectLst>
            <a:outerShdw blurRad="50800" dist="762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1600" b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Обладает развитым воображением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1600" b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Умеет подчиняться правилам и социальным нормам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1600" b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Развиты крупная и мелкая моторика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myshared.ru/6/570131/slide_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1"/>
            <a:ext cx="8215370" cy="5786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539552" y="692696"/>
            <a:ext cx="8136904" cy="4752527"/>
            <a:chOff x="0" y="0"/>
            <a:chExt cx="8136904" cy="1822702"/>
          </a:xfrm>
          <a:solidFill>
            <a:srgbClr val="A3FBC7"/>
          </a:solidFill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0" y="0"/>
              <a:ext cx="8136904" cy="182270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1701248" y="55233"/>
              <a:ext cx="6327252" cy="17130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60960" tIns="60960" rIns="60960" bIns="60960" spcCol="1270" anchor="ctr"/>
            <a:lstStyle/>
            <a:p>
              <a:pPr algn="ctr">
                <a:defRPr/>
              </a:pPr>
              <a:r>
                <a:rPr lang="ru-RU" altLang="ru-RU" sz="2000" b="1" dirty="0" smtClean="0">
                  <a:solidFill>
                    <a:srgbClr val="7030A0"/>
                  </a:solidFill>
                  <a:latin typeface="Georgia" pitchFamily="18" charset="0"/>
                </a:rPr>
                <a:t>адаптированная основная образовательная программа коррекционно-развивающей работы в группе компенсирующей направленности ДОО для детей с тяжелыми </a:t>
              </a:r>
            </a:p>
            <a:p>
              <a:pPr algn="ctr">
                <a:defRPr/>
              </a:pPr>
              <a:r>
                <a:rPr lang="ru-RU" altLang="ru-RU" sz="2000" b="1" dirty="0" smtClean="0">
                  <a:solidFill>
                    <a:srgbClr val="7030A0"/>
                  </a:solidFill>
                  <a:latin typeface="Georgia" pitchFamily="18" charset="0"/>
                </a:rPr>
                <a:t>нарушениями речи </a:t>
              </a:r>
            </a:p>
            <a:p>
              <a:pPr algn="ctr">
                <a:defRPr/>
              </a:pPr>
              <a:r>
                <a:rPr lang="ru-RU" altLang="ru-RU" sz="2000" b="1" dirty="0" smtClean="0">
                  <a:solidFill>
                    <a:srgbClr val="7030A0"/>
                  </a:solidFill>
                  <a:latin typeface="Georgia" pitchFamily="18" charset="0"/>
                </a:rPr>
                <a:t>(общим недоразвитием речи)</a:t>
              </a:r>
            </a:p>
            <a:p>
              <a:pPr algn="ctr">
                <a:defRPr/>
              </a:pPr>
              <a:r>
                <a:rPr lang="ru-RU" altLang="ru-RU" sz="2000" b="1" dirty="0" smtClean="0">
                  <a:solidFill>
                    <a:srgbClr val="7030A0"/>
                  </a:solidFill>
                  <a:latin typeface="Georgia" pitchFamily="18" charset="0"/>
                </a:rPr>
                <a:t> с 4 до 7 лет» </a:t>
              </a:r>
            </a:p>
            <a:p>
              <a:pPr algn="ctr">
                <a:defRPr/>
              </a:pPr>
              <a:endParaRPr lang="ru-RU" altLang="ru-RU" sz="2000" b="1" dirty="0" smtClean="0">
                <a:solidFill>
                  <a:srgbClr val="7030A0"/>
                </a:solidFill>
                <a:latin typeface="Georgia" pitchFamily="18" charset="0"/>
              </a:endParaRP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altLang="ru-RU" sz="2000" b="1" dirty="0" smtClean="0">
                  <a:solidFill>
                    <a:srgbClr val="7030A0"/>
                  </a:solidFill>
                  <a:latin typeface="Georgia" pitchFamily="18" charset="0"/>
                  <a:ea typeface="Verdana" pitchFamily="34" charset="0"/>
                  <a:cs typeface="Verdana" pitchFamily="34" charset="0"/>
                </a:rPr>
                <a:t>является </a:t>
              </a:r>
              <a:r>
                <a:rPr lang="ru-RU" altLang="ru-RU" sz="2000" b="1" dirty="0">
                  <a:solidFill>
                    <a:srgbClr val="7030A0"/>
                  </a:solidFill>
                  <a:latin typeface="Georgia" pitchFamily="18" charset="0"/>
                  <a:ea typeface="Verdana" pitchFamily="34" charset="0"/>
                  <a:cs typeface="Verdana" pitchFamily="34" charset="0"/>
                </a:rPr>
                <a:t>инновационным программным документом для дошкольных образовательных учреждений комбинированного и компенсирующего видов</a:t>
              </a:r>
              <a:endParaRPr lang="ru-RU" sz="2000" b="1" dirty="0">
                <a:solidFill>
                  <a:srgbClr val="7030A0"/>
                </a:solidFill>
                <a:latin typeface="Georgia" pitchFamily="18" charset="0"/>
              </a:endParaRPr>
            </a:p>
          </p:txBody>
        </p:sp>
      </p:grpSp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700213"/>
            <a:ext cx="172720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23863" y="-182563"/>
            <a:ext cx="8229600" cy="1143001"/>
          </a:xfrm>
        </p:spPr>
        <p:txBody>
          <a:bodyPr>
            <a:normAutofit fontScale="90000"/>
          </a:bodyPr>
          <a:lstStyle/>
          <a:p>
            <a:r>
              <a:rPr lang="ru-RU" sz="2400" b="1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2400" b="1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400" b="1" smtClean="0">
                <a:solidFill>
                  <a:srgbClr val="FF0000"/>
                </a:solidFill>
                <a:latin typeface="Georgia" pitchFamily="18" charset="0"/>
              </a:rPr>
              <a:t>Программа составлена в соответствии с: </a:t>
            </a:r>
          </a:p>
        </p:txBody>
      </p:sp>
      <p:grpSp>
        <p:nvGrpSpPr>
          <p:cNvPr id="4099" name="Группа 4"/>
          <p:cNvGrpSpPr>
            <a:grpSpLocks/>
          </p:cNvGrpSpPr>
          <p:nvPr/>
        </p:nvGrpSpPr>
        <p:grpSpPr bwMode="auto">
          <a:xfrm>
            <a:off x="866775" y="814388"/>
            <a:ext cx="7305675" cy="742950"/>
            <a:chOff x="411480" y="159681"/>
            <a:chExt cx="6301839" cy="56088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411480" y="159681"/>
              <a:ext cx="6301839" cy="560880"/>
            </a:xfrm>
            <a:prstGeom prst="roundRect">
              <a:avLst/>
            </a:prstGeom>
            <a:solidFill>
              <a:srgbClr val="FFFF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ru-RU" sz="2000" b="1" dirty="0">
                  <a:solidFill>
                    <a:srgbClr val="7030A0"/>
                  </a:solidFill>
                  <a:latin typeface="Georgia" pitchFamily="18" charset="0"/>
                </a:rPr>
                <a:t>Законом Российской Федерации «Об образовании»</a:t>
              </a:r>
              <a:endParaRPr lang="ru-RU" sz="2000" b="1" dirty="0">
                <a:latin typeface="Georgia" pitchFamily="18" charset="0"/>
              </a:endParaRPr>
            </a:p>
          </p:txBody>
        </p:sp>
        <p:sp>
          <p:nvSpPr>
            <p:cNvPr id="7" name="Скругленный прямоугольник 4"/>
            <p:cNvSpPr/>
            <p:nvPr/>
          </p:nvSpPr>
          <p:spPr>
            <a:xfrm>
              <a:off x="438867" y="187245"/>
              <a:ext cx="5706164" cy="5057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7742" tIns="0" rIns="217742" bIns="0" spcCol="1270" anchor="ctr"/>
            <a:lstStyle/>
            <a:p>
              <a:pPr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900" dirty="0"/>
            </a:p>
          </p:txBody>
        </p:sp>
      </p:grpSp>
      <p:sp>
        <p:nvSpPr>
          <p:cNvPr id="8" name="Скругленный прямоугольник 7"/>
          <p:cNvSpPr/>
          <p:nvPr/>
        </p:nvSpPr>
        <p:spPr>
          <a:xfrm>
            <a:off x="833512" y="1736811"/>
            <a:ext cx="7274202" cy="756085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2000" b="1" dirty="0">
                <a:solidFill>
                  <a:srgbClr val="7030A0"/>
                </a:solidFill>
                <a:latin typeface="Georgia" pitchFamily="18" charset="0"/>
              </a:rPr>
              <a:t>Федеральным государственным образовательным стандартом дошкольного образования;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33512" y="2636441"/>
            <a:ext cx="7297155" cy="504527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2000" b="1" dirty="0">
                <a:solidFill>
                  <a:srgbClr val="7030A0"/>
                </a:solidFill>
                <a:latin typeface="Georgia" pitchFamily="18" charset="0"/>
              </a:rPr>
              <a:t>Конвенцией ООН о правах ребенка;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33513" y="3284984"/>
            <a:ext cx="7248692" cy="792088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2000" b="1" dirty="0">
                <a:solidFill>
                  <a:srgbClr val="7030A0"/>
                </a:solidFill>
                <a:latin typeface="Georgia" pitchFamily="18" charset="0"/>
              </a:rPr>
              <a:t>Всемирной декларацией об </a:t>
            </a:r>
            <a:r>
              <a:rPr lang="ru-RU" sz="2000" b="1" dirty="0" err="1">
                <a:solidFill>
                  <a:srgbClr val="7030A0"/>
                </a:solidFill>
                <a:latin typeface="Georgia" pitchFamily="18" charset="0"/>
              </a:rPr>
              <a:t>обеспечивании</a:t>
            </a:r>
            <a:r>
              <a:rPr lang="ru-RU" sz="2000" b="1" dirty="0">
                <a:solidFill>
                  <a:srgbClr val="7030A0"/>
                </a:solidFill>
                <a:latin typeface="Georgia" pitchFamily="18" charset="0"/>
              </a:rPr>
              <a:t> выживания, защиты и развития детей;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33513" y="4221088"/>
            <a:ext cx="7274201" cy="504056"/>
          </a:xfrm>
          <a:prstGeom prst="roundRect">
            <a:avLst/>
          </a:prstGeom>
          <a:solidFill>
            <a:srgbClr val="66FFFF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2000" b="1" dirty="0">
                <a:solidFill>
                  <a:srgbClr val="7030A0"/>
                </a:solidFill>
                <a:latin typeface="Georgia" pitchFamily="18" charset="0"/>
              </a:rPr>
              <a:t>Декларацией прав ребенка;</a:t>
            </a:r>
          </a:p>
        </p:txBody>
      </p:sp>
      <p:sp>
        <p:nvSpPr>
          <p:cNvPr id="4112" name="AutoShape 23" descr="data:image/jpeg;base64,/9j/4AAQSkZJRgABAQAAAQABAAD/2wCEAAkGBxQSEhUUEhQWFRUVFRgVFxgXGBQXHBUXFRUXFhcUFRcYHCggGBolHBcUITEhJSkrLi4uFx8zODMsNygtLisBCgoKDg0OGxAQGywkICQsLCwsLCwsLCwsLCwsLCwsLCwsLCwsLCwsLCwsLCwsLCwsLCwsLCwsLCwsLCwsLCwsLP/AABEIAMIBAwMBEQACEQEDEQH/xAAbAAACAgMBAAAAAAAAAAAAAAAEBQMGAQIHAP/EAE4QAAIBAgMEBQkEBgcFCAMAAAECAwARBBIhBQYxQRMiUWFxBxQyQlKBkaGxI5LB0RUzU2JyghYkQ1STsvAXoqPC0jRjc3SD4eLxJTWE/8QAGwEAAgMBAQEAAAAAAAAAAAAAAgMBBAUABgf/xAA+EQABAwIEAwUFBwQBAwUAAAABAAIDBBEFEiExE0FRMmFxkaEGFCJSgRUzQrHB0fAjU2LhQxZygiQ0VJLx/9oADAMBAAIRAxEAPwDeJK9WSvENCNijpRKeAjYo6WSmtai446USntaiUSlkpgCmSPuobow1TLH3UJKMBSqlDdGApFShuispVWhuiAUipQkorLcJXXRWW4Shupst8lRdTZZCVF1NlnJXXU2XsldddZYKVN11lqUrrobLUpU3XZVqUqboSFGUqboSFGyUV0NlGyUQKGyiZKK6EhRMlECgIULJRAoCFC60QKAhQSR0wFLc1ByxUwFJc1BSx00FJc1BTR0wFIcEvki1NA8/EjYPhTqGOuJRNCOhipRcntameFwl6Q+SytMjum2G2d3VWdKrbIEwi2Z3UgzKw2BSHZ1uVDxUXAWzYLSoEikxaKt4raDLKAAMl7cNT33pwOiMU7baptFqARzrrquWFpsVOsdCSpAUipQ3R2W4SoupstwlRdFlW4jqLqbKVIqAuRBq36GozIsqz0FdmXZVgw12ZdkWpgqcyjKtGgqQ5RlUZw9FnQ5FqcNU51HDWjYSpD0PDUbYSiD0JjUbYKp4gQ8JRNgaLiIOEo22fU8UITCsJgNbVJk0UCFTnZfdQcZM93SraGAterEcl1VlhskM8VXQVQcEBNHTQVXcEC6a0t5+JMYPhTiCOucVLWpxgcLeq0j1cjZdPoYUjQvIQiKLszcAO01Se8k2C0I4gBcqjbX8ok00nQ7NiOpsHK5nfvVCLKO81aZRtaM0xQuqSTljCXYjYu0X1xWNWAnW0mIsR3ZUOlC6spI9AB5J8WH1s+oBRmzoJsBDPizjFxConRxrHI7r0shyguD2A3oRNFVEMjHiukpp6S5muOl1ruRtwYHDGfFPIy4qbIouWICA55rHlc20plTFxX5Ix2QkQS8NuZ53V0xuESVBLEwdHGZWHAg86oAlpylaTXBwuETsk3Ug+P4GjJSpW31TFUobpeVSKlDdEApFShuistwlRdTlW4Souiso8fcRSW0IRiD2HKa5urguI+ErlkPlFwuUXws5Nhc9LxPM+lV4wD+41KDZLfdP8it/9o2E/uk/+L/8qjgj+630U5ZP7T/Ip3s7eZ2wGJxWGibSSyI5L5AFQMxtqQDdrCqVX/TAykHvCu4fC2WbJLdo6HQ+GvVJcBvTiFnlKYkYk9LEqxZbiVXUZzEF1jy38NNazmyuBNjfuXo5aCB0bQ6LILH4r7ePW6sezN8Zp5AVw/2BmaFmvYpY5cxJ0Jv6tqcJ3E7aLOmw2KNhBf8AFa/io8NvnKWiZo4+ilOIy5S2fLh79bs61qjjuvt19Eb8KiyuDXHMMnh8X7KOHfTEGIzHDDozC8itewDLqEN/TuOYGlcJ3EXtoufhULX8PP8AEDYj9lI2+bx26cQoHwwnVgXIUkgZJABfW+lqnjuG/S6AYWx7bx3NnZSDYX7wtf6ausWKLxKJIBGUvmUSdL6IKnUGuFQbG6J+EszMyE2de/O2XdR4nfOaLpleKMtDLAnVLaie19DzF67juF7oBhsMhbkJs4HfuRuM3zTpYFijZ88zQyqVIkRlXMAq8CT40RqNrJceEnK5zyBpcG+hQ2F3zZuiLQ6STzRkKCXCwi4IW/HtoW1Ljb6+idJg8bQ6ztQGkX2Jcodr74I6T9CoeLzUSg3dGu0mRlNrFSO6ofU3BA2tdMpsHyOY5+js+XqNBf6qfcbavSYmWMdIVMUciySuzM6+iLLoFXjyubXNdC+7kGJUwZC11xcEgho0H15qwbVj41qwleXnCqmIj1NaLCsl7dUunipwcq7moB11oXnVSzsp3hIqF5TGNVl2XhuFUJXrTgjVD8oO1JMbi02fh9VVgptweTiS1vVQfjVilY2NnGf/AALp3F7uG1AzYswt5jswEuTllnUdeZ/WCt6kY/CvP1tdJUSZWL3WEYLBSQe81XjY8v3UE+wcHASMbjGab1kgXpCp5hnbS9UjGxvbdr3LZZW1Uw/9NFZvIu0v4DonewcJs2aFsKmJkIkkSXJIFjLlAbRq3DWr1DUMgJLDqeqwMdo6yqyvmYAG826+aFxG1ExMhwONgXDIOpAVFjhmtZQT66NzPCip8Rkjnu/mhrPZ2GSjElM7MQPPw8FvuLtKTA4t9n4n0HcqL8Fk9V1v6rj52rdqo2zRiZu68dTyGJ/DcukQQ5XHiR8RWbmuFpO2R6pXXSrKVUoLorLcJUEorLe1QpXs1dZddRzoGVlPAqQfAixrtiuuuZbO3L2ZM2WKTENqVuM2UFeILZbfOq+WB5Jy/mt91dikEYu+wsLdm9uWiZR+THAtfLLKbcbSKbeOlTwIOTQkOxvEhvIfIKx7sbKw+DjMUEmYMxbrOrG5ABAt4UwZQA1uyz6h80shllvc2ubWRsMOHjZpFESM56zDKMxHae2oAaNVBdM8BhuQNhqg8dsbBSXZkiDSA9fqBiSLZlPNu+oMbCnxVdUywaXWHLW3gg/6J4JOhAyo0DKykMAzWBFn7Qb++h4TBZMOIVT81ySHeX8CI2hu9hGWRAscLyoy5lCBhn9IqDzqXRs80uKrqLtNy4N5a2XtnbHwUcfRgQtdArk9GTIEHFvrUtYwCy6apqpHBxzaHTfTwUsOxMF6SQwHKQ1xlNivAnwqQyPoELqur2c52vipJtm4WTMWjibpWGY9U52X0bnmRU5WFLbNURkZSRb0WINlYVMmSKFTG5KWy3WRtDb94ipDWBQ+oqH3LiTca+C0k2NhGAUxQkZ2IGnpt6dv3jzqMkZRNq6thuHEaDyGyxiNmYYBg0MVhFlKgLcxg3C5ey9cWRhQ2pqi4EOO+/evbJmglkaSJMsnRoCzIUJS3VTXU27OVc0tvoomZMxgD3aX63W20gdauxWWXNdVyZNTV1pWa4IKaOnNKS5qWSJqa551UMbon2Bj4UuQp8Y2Vlgbo42f2EZvui9Z8mpstSLQXXH90pikePxh/WJHZD2PiHILfA1YxeQxwBoT8BgbUVzc3VbbJkOE2dJiE0mxEnm6PzRALuQeRPC9eZb8ERfzOi+hVLfea5sB7DBmI6nkrPuLuLA0CYjFAyNKMyqScqqeBNuJPGrFPStc3M7VZGL43NHKYYPhDdL/AM2Re8nk3ilGbB2hkHqknI31Kmimoxu3RKoPaKRhy1HxN68/9pZ5RthlMHBI7Z54csUsnNwwJHebGwvS6mK0YcdwreCVgfVSRNFmOuQOn/6q9vjIXgwOLv8AaNFkY9rwN1W8a38Ik4kOUrx+P04grXZdrrsQlzIkntKjfEAmqR0uEbdWhNAlDdRZbgVCmywXrrKLqMvRWQkrQvU2UXWytUEKWnVV7Zm7DR4KbCmWxlaUh0uCvScPhVZsRDS3qtSeva+dkob2QBY9yWxbjuUkUypEWgWAdArKGykHpJQT1mNre860PAPXlZWjizLghpdZ2b4jc+AWu2N2phhwYo4VxEbxmI4dejtbqs0hY6ixP/vUPicG6b9ymCviM3xklpBuHm/hay9NujNfDxoITDBExJkzN0k8gId2A8bjxrjE647vzUMxCIB7jmDnG2nJo1ACHG5eJkw0UUkkSdHG8VrE8WOWUMNb29XhQe7vLQCU8YtAyd0jWk3IPptb9VjG7oYiWaRPsyjYWKHppAW6y6M0YBuH7zRGJxcfBAzEYmRNNzfM42HQ9e5NIt0HSVnDRTKwjH9YRnZOjAH2ZBtY2v40fBseX1Vc4i1zLWc03J+E2Bv1WZNzB/XcpjU4mwjIT9UMtiPAnXSoMHa71AxQ3hvc5N9d9boDD7hSCKZDMqdKsYsgYi8XNiTfK3MChFO6xF91Zkxlhex2S9s2/f8Ast/6DOUC9Ikf28cxyGU3yCxyknqse6pFPpZLdiwzl1r/AA21A9RzW43JYC3T6eeec362fLa2XPe+f96p93PXndCMVbe+TXIW20tc936KKXciXKoSdcyYp8SCc4NnFgpYG+Ydtd7u62h5ohi0ZeXOZoWtFtLadylfdCZhJ0uJWR5MJ5uWKm98+a5txA4dtSYHG9zuLKG4rCwtyMsGvzW+nojd3d2Gw2IMzTGTNCsbZg2Yup1bXQLawAHZRMhLXXuq1ViIniyZLWNxYbBNtoNe9X4gsOYqvSrqauhZ7ghZUpgKUQlsyampcdVDRonWDHClPTYxsrDDFnjdPaRl+II/GqD9DdaUWosuObpQF4sfhPXaMMo7Ww7ksPgKs4uwyQghPwCcQVrc3Vb7LjOL2bJAmsuGk6dVHF42Wz28ONeaYM8RbzGq+gTn3avbM7svFvAjZWzcLfeDzdMPiXEbxDKrH0WUcNeRHDXsqxTVLQ3K7RZGMYLO6YzRDMHG/eEXvL5RoIBlwtppDz1yL4n1j3CimrAOzqkYf7PSym83wt9SlPlG25nwUCOnRzT5ZXj4lAoNvibWpdVLeMA7lXMDo8lW97TdrbgHqq5vfEUgwGE/tBFnYdjTt1VPfW/g8fDhLivJe0FQJq12Xa669ImSNE9iNV+6AKp7klE0WATmFrqD2gfSllcsM1SAhuomNEEJKjZqJDdRs1TZDdSo2htqbG3jyoXJkdr6rnqbZxHRZzPL595xl83y9XLntkyZfQy65/nWdnda99b7L1Pu0OcNLBwsvavre3Xr3LeXaM/nTGQs7jFKiYcNKv2RA+0TL1So1JJBvauzOz69dlHCh92+AWGUku03vtrqPoisFvlOzoLRveaWN40V86JGWtLe5FtOHO9E2dxN0qbC4mA7jRtiSLEkbdVjZu+szyMjCPI0TukjKy5CrABZFBNuPaK4TuLiFE2FwtY1wve+ovfyK9ht8cSUIZIx9uIjNlYxopW+cgGza6aNUCd9tRzRvwunD9CezfLpcm+38C0xe+eKCRFUjGZ5UzsCEkWO2WRMxGUHvPhUOnfYW71MWF05e4OJ0y6c9d9uixi9+Z1hidUAkMPSujRsA1mIIjYsOzgAal07rBdDhMLpHBx+G5AIOv1Fk2/TOLOJijUx5JoTOB0bEqFA+yvnsSb8bDwo8z84HJUxT0wp3PN7tOXcee3ogNl76TsxadIo0yyEoSekjKA2BXi17W4DjQtndfUKzNhcIaOGSTpy0138lp/SrGIhMix3ODOJUCNxlbMAI262vyruK+1z0uu+z6VzmhpPbLTqOQ3Usm+7tEDHCekWSBGvZkYS8QjA2Ddx4c6n3hxGg1uEsYTG15zv0yuI6i3Ub+SgxO+uJQtmhUBcaICp4iPo8xu98t7+twrjM4bjmpjwyB5Aa/dt79/hupMbvi8iuYoiqeaSSAOrBs6NlsCp1W3AiuM5INhyUR4XG1zQ92pfbTpa6n3L2jK2JZHR1RsNFIvSM7Nb0Re5st9TbjwuamJzi7UIK+GJsQLXAkGxsLD/AGrNj1rQiK89KEhlXWrgKz3BDSLR3SyEumXrGpcdVzRom2HGgoXI2hOsBJaqsjVdidZc23+2XJgMauPw46jvn7kktZla3quCfiauUsjZYzE9JqGFj+I1a4LZYnmGOwE6QIOvOHaxwxtdwV9ZDrasGfD5YpgGc17Sl9oIJqEx1IuQPP8AayI3g/RksK4oxzAPK0WaHIudlFzIUY2AahraZkJGcanoiwPEKypzMhcLDYO19QkuH2zgMPZsLhpJZfVbEFSFPIhE0JqkJI29kXPet59JWz6TyBreYbf8yiMPhGDHaG1CbXzRxNo87j0VCH0YxVujopKiTM5ZOK4xT0FP7vTb9383Rm5Gz5MfjXx+IH2cb5h2M/qIt+IQfhXoql4hiETd14KnY6WTiOV+kn6SQgdlZwFgtNPOnSNFzuq6AdZgvLvpQBOwQkgbrWLHRPcJLGxAuQrqbDtNjwqSHDcKLg7FR/pGD9tF/iJ+dFld0KG7eq1OPg/bRf4ifnXWd0Kj4eoUseVxdGVhe11II07xUFxB1XZeiFO1MOrZDiIQ/s9Il/DjR5HkXsVGZgNrhHknx76WAEd3AWUUOLR2ISRGYcQrKSLaHQG9cW21IXA8gVHh4osOhChIluWJ0UXY3JJPMmhbGB2QmSzvkN3m/ipPPIwobpI8pNs2ZbE9gN7X7qLKb2sgzd60G04eHTReGdPzrsh6FdnHVFKQwuLEd1jQkW3UgncFZuO6gLmXtcKblB/prDZ8nTw5+GXOl/DjTeE+17FDxG3tdGtYC5tbiTpw7b0tHdCfpXD/ALeH/Ej/ADo+G7oUGdvVTQYiN/QdG/hZT9KgtI3CnMDzWmJxkaG0kkaE62ZlUnlexNSG3GgUZrblQ/pSD9vD/iJ+dFw3dD5KM/epocSj+g6Mf3WU/Q1GW24XA32KHximmsskSApNItWgqbgh3WmApZCXzL1jUOOqhuyZQDQeFc46om7I6BrUl2qe02R7xJNG0Uih0cWZTqCKQbtddu6tNIIsVyvffZ8WzYmwuHZmbFOJHva6xJokVxxBYnjxrRpnumdnfs1VJ2CJuVvNSY3FHAYeDCtg1xFk6eQyK5Cyy65VIHJdKS6njq3FzzpewVmCsnorCG4JGqEwu3cST/U9nRRMdMyQszDwZtBXMw+li1JRy4tXT6OcSPqmez9w8TiZOm2nKV7VzBnYezcaRjwo31kbBlhH7Kqyle83kKuGJxMcUaxQqERBlVRwAqkAXHM7daLWgCwQ2P2kMFhZcQQGYAKgPrOxsoPdz91EyMyyBiXNJw2XVE3e3YxO1meeeYqma2dutmbmsa3sAK0JqiOlGRo1WdFC+c5iVet2vJ8mDeRxOzmSJorFVFs3MW41Rnq3TAAjZW4qcMvYqsbb8mEeHw0sy4h2MSFrFEF7ciRVmPEHOcGkJElI0AkFKdxdyU2hFJI0rR5HCWVVa/VBvr40+qqjC4NAulU9OJGkprvhK2y8LHs/DyMxkLyO9grZWb0FtwuedJpwJ5DK8bJszuEwRtO6nw/knBgBecidlvYKCgJ1CnmfGoOInNYDRcKMZdTqpfJTt2VZpMDOScuYpc3KNGcroD2cxQ1sLcolaN1NLIbmNyB8mTAbVxRJA0n42H9vR1msDfohpvvXK3eU2Qfo6fUG+TgQfWFVqP70J9TowrnOMH/4SD/zj/5TWg3/ANyfBUnfcDxTfYXkzXE4WKcTlWkXNlyKQNSLcb8qrz4kYnlpbeydFRh7A66XYHGYnYuMEcjExkjOtyUkjY26RQeDDX4WprhHVw5gNUDXPgksdlY/KrvE4MeFw5IMqq7FTYsHNkQHkDzqhh1BG1xmcNtPBWKud2jG81EfJJ9hfpz0+W9soyZuOXt996f9qfHYjRD7j8N76rTyd7wSPDisHOSTHDIyZtSoUFXjJ5gHhU1kDczZG87LqaU2LHKs7hbpLtBpVaQx9GqkZVU3zE8b+FW6qpMIBAuq1PAJb3R29W5jbPjE8OIZgHCnTIyk8GBU660imrmVL+G5qOanMQzNKs43YG2cPhcVNM0biHIwVVIYhjdtaric0z3MaOas8LjtDiVRdvbsrh8euEDlgxjGcqAR0mh0GmlaEVQXxGS2ypSQhsgZddS3S3FTZ8zSrM0mZMliqjne+lZc9UZ25SFoRU4idcFWLGPelMCKQpPKNatBUih3FGEshLpx1jUlQ0aJlANB4ULt0TRoi4V1pZ2TWhNILKpZtFUEknkBqTVZ9zoFbYLark276fpTazYh/wBVGRJY+yhtEnvIv8a0pj7vTZRuVTjHGnzHZdZeSQnQgDxF6884yk6BbTeEBqdVjr9vzpZbKUWaNBYvAsx9L6Vbpi5rbOS5C0m4SrG7LKEG16ttelpb5RsIzbNJX+zkSRrezexPuvT6NwbNrzVWsaTHoseS/accuCGGzBZYi3VJAzKxuGHbxtScUp3l2YDRFh87QLFWuHDyLwY27DqKx42TMOhWpI+F+4Qm9jH9H4q4seibw91alO68jbjms+dgaw2Nwq15FP8As2I/8Yf5Fq7iX3gVSh7BSPyuk+ewZeIhW3j0ht86fQ/dm/VJq+0LIvzzeH2H+5h6DJRfy6PNUpZuAZDtj7YWlPS9ILAde2ug0+FMq7e7/Dtol09+N8W6A2Ju75/jsRD0nR2eZ75c3CUi1rjto5JxDE11roGQ8SQi6Y70eTvzPDPP0/SZCOrkte5txvVelxJs8mRrfqmTUfDZmugsZ/8ApIP/ADj/AOU09v8A7l3ggd9wPFdW3AYDZ2GuQPs+fiayK0EyuAWjTEcILmvlS2gmLxkcUBDlF6K41DSO3og87afOtLD43QwkuVGqeJJAGrXyhRyR7QgWPWVIMOE4HrqWA46HWjoyHQuJ2uVFSCJBboEz873h9l/uYakkUPVNzVXRJtxGc43EmT0zhsRn4DraZtBpxvViqtwm22uEmnvxDfoUDuXLj1Mh2eCTZeksI201y+n7+FHUCEgcVLgMovw08x2yNtY/LHiFsgbN1+iRQeGYhdWt2VXZLRwfEzdWHR1Eujtl0rZ+EXB4WOBTfo1C37Tzb43rCq6kOJd1V5rcjQ1cw3sa+2YSe3D/AFrZoXE0RJ71ny/fhdonrNatJ+yVYg1Zaqj0I4poSSEO4ogUFktnHWNSUI2TLDjqjwqHbom7IyDjS3Jzd0RtXA+cYaWAOYzIhXMOV/w5Uhrsjw62ys2DmkLm/wDssmTTzuNfBZB9DV1+KxjQtVduHyHUOWR5MZ/76v8AxfzoPtaH5UX2fL1Ww8mOI/vq/wDF/Ou+1Yfl/Jd9ny9V7/ZliP76v/F/Ou+1Yfl/Jd7hL8yvezcL5vhooWkMrRrYuefhfW1ZNTXMDy5oWlBTOyhpK0hnDXVgGVgQQRcEHiDWa2ve6TNtborr6VoZZU7aPkxjZ82GxHRre4VwTl7lZSDbxr0cWMAts9t1iSYY7NdpQ/8As2xH9+H/ABf+qm/akPyIPs6bqnGxN1Xhw+KgfEiQ4lVRD1yEIBuSGPfypUtYx72uaLWVllDKxhDk53F3abZ8MiPIshdw11BFrKBbXwqKmbjOBAskwR8JpF0v3v3MfHYiKZJkQRqq2YMScr5uVNgqREwtI3S5IeIQbq4zzWI1qq1uie51iLKn7H3NeLaL4wzIVZpGyANmGfgL8Ksy1TTDw7WSY4CJM91LuluW+ExkuIaVHWTpLKAQRnkzi5PZVeavjniDByTIqYxvLiU63v2ScZhZIFdUZ8ti2oFmB1tVWknZFLmKbMwvZlVVm8n8hwEeE6eMMk7SlrNYhgRa3G9aIxGMTGTuVU0h4YZfmlQ8luItbzxLdn2lrdlr2pv2pDuGoPcn2tmVl3P8nsODcTO/TSj0dAFTvVfa76q1OImRthoE+Gkaw3OpWu8e5jYrHx4pZlVU6O6lSSejYsbG/O9V6bF4WxOjRS0pe8PVymkrDrKplxYq41pVD2JuJJDiZ52mQiWOZAAGuOlNwT4VvnFoXwtaBtb0VFlG5ry6+90XuFum2zmlaSVH6RVAygi2W/G/jRVOIxVAGXkugpzDe5TTaOPyk2OlYM8+U6JjnKDAsZjmJ6g/3iOQ7qyajEQHZeaZFEZNTslW29ynnxyYtZUVVMZyFTf7PvGmteqw7FIm03CO/VJmpC6UPBV4lkBGlU5a9kLtdlaMZIS7Eca2Ynte0Oabgqg8a2KGYU5JKgcUQQWS3EDrGjKEBMsMOqPCgduibsikpZTQpZcYsSM8jZUUXYnkKU+wFymZw0XKo+N36MsoEcZKXso4u1+enDwrLqHCQaaKvT4w5kujbt6c/FZi3uQnUsp4dYHQ9/Z76zHtmb3r2VE6nrR/RcCflOjvI/oj4t4c3okMO41WdUPbuCrTqDLuLKX9PN2fWh97KH3IKKbbLNy+tA+ouibSAIJ9pldWYKPEClsc4nQKwKcO0AUDb2xpoCWPdf61fjEvPRGMLe/W1kDPvc79w7B+Jq5HpspnpaajZxJ3ho6n9BuV7Bb3NG4a2a3I9nd2Hvq3G/KbrwOJe0AldkgbZg5nc/sr1szbqYiPPHfsZTxU8bGtSIteLhVY6lsjbtU4xhFOyIuItllJqCLBSHXQ+M24sZKjrN8h4mvMYvWEv4LDYcz+itRSBup3Un6Ta2p5fOqDKnI3K1WMxKiGLsagVJvdQtzjqL3orl7z+u97KlDbQ2mVTTidBQuqjZLkdYIPD7eded/HWkcRqW2dwRibyg+kh8Rr8jVOdj3atd5qwyrA3CD3g3zSFAsRzSMOw9Qe0bjj3Vdw6CaR15NGj1VWtxFkTbM1J9FUW3oYm5JJ7716NpAFgsI1jjqSgZdtve6kg/I+IoJGMkFnBL96eDdpXSN29qpiIVdBlK9Vl9lgOHhz99fP6+nkpKgh2t9Qeq9hQ1DaiEFvLdNZZuqfA0ynxEscFayJNhNsWIv6J0Pce2tWskMrNNwmGLonGanezeLOZJ7tKdDtfkeYVCrguM4UbCvfBZRULiiCBK8T6RoilhM8N6I8Kh26NmyJUUspoVT8pkjCGJR6LSHN/KvVv86pVZNgFSryQwAbJP5PAnTSXtnCDJ22v1svfwrJqb20UYVlzm+/JWzaew4MRrInW9peq3xHH31WbI5uy1paaOQ3Iseo0KreM3FNyYpR4MCp+8vGmiVp7QVyHEcTpxaObMOjxdK5t1MWvBS38MgP1rrxFaDfaevb24GO8DZQf0cxn7KT7w/6qn+n1Hkmf9WVH/xR/wDb/SlG6OJIzOqoBqS8iiw7zyrszL2BQv8Aaquy3bCxviSk06BWKgq1tMykkHvBNPawbrz1X7W4nIS1rw3/ALQPzKjJplgvNzTyTOzyOLj1JuvKL6CuSrq27jORM6j0TESfFSMv1NXqO4eQrFA48QhXRRrWmStUKbEziONn7OHeToKoVtRwYXP/AJdPaFWcEuaQE68WP1+teHuXOueabGLuTipVperly9XLl6uXJdtU6r4GoKRMgKFJXq5Qqtt/9e3gv0rdofuQsWt+9KXGrapr1cuVx8nOJCtMGNgQnhe5rzvtBA6VjMg1F16DA5A0vBV7WdTwYHTtryhgkYfiaV6USNdsVVf/AHr0Ksp9sXE5lynivDvWsisj4cgkZ/CEp7UwNfS8IrhWUrZOezvFYNRFw3kKFhWqqyU4n0jRlAE0ww6q+FC7dEzZFLQJoQu2dnJiIWik4HUEcVYcGFY+K4jT0kf9U3J2A3KP3U1DS3kuW7T2NPhXBNxY9WRSQD4NyPdVCkrYatt4zrzHNYVRTTUj/i06EbI7B75YiPR8sg/eBB+8ONOdTtPcnx4nK0a6ppFv4vrQsP4WB+oFK92PIq0MWbzapP6dxfsn+K13ux6ovtaP5ShcTv4f7OEDvdifkKkU45lKfi3yt81XtqbamxH619PZHVX7vP309kbW7LOmq5Ze0fol1GqykWE+FSAoJR2z8A8rZIlLN9O8nkKXPURU7M8psEcMMlQ7LGLroOwdhebIbkF39IjkBwUd1Bg+N0tS8x9l3K/Mfv3LfZhb6Zl9yd+5MV416Y7IQl28E9ykYv22HMnQC3PnXlscmLnthHj+ye1DwwCDr4h0gUj+0YAnwUa1nR0Ep1dZo71epaSaV3wNJ8ENid7sGno9NMf3FCL8XOtWG0kA7TifDRbcWBVD9XWb4/6QJ38T1cJp+9Kb/IUzhU4/Bf6q2PZ7rJ6LH9Pl/ua/4rf9Ndw6f5PVF/083+56f7WRv5Hzwh/lmP4rUGGnP4fVCfZ7pJ6LMm9eDlIzx4mO3MdG4+RvQOpKc7Fw8iqkvs5MdWvB9PzCmhxWEk9DFoCeAlV4z8TpSnYeD2Hj66LOlwOsj1y38NU6wOwMwzM4Zf8AuyGHvasysiq4B8Mdx1Go9FVZSWNpdO5LN792OkQSQL10Fio4uvHTtYUrCMWyPMcx0Ox6KtieG8RueIaj1XPnUg2III4g6EHvBr1zSHC41C8s5pabEKTDwM5silj2D8eyoc9rBdxRMjc82aFddi7P6GPKfSJuxHb2DwrCqp+K+42Gy9DSU/BZbnzReKayMexTSohd4CsO0CRYfHOtgTmHf+dX5KZj9dl0NdLHpuO9OdkbVXpF1y3Njfv76yqyheYjbVaMdfHILHQq3mneydUWTOgcdCNPFKrmXaHKJ6+g3WQUpxXpmjKAJphfRHhQv3Rs2RK1Qr6n3anfN8ounxMzvDVmNcxtXyxnExCqvIbk7nuW3YRtsETNg0YZSARw4X+IPGvSvw6EgZRlI2I3SCcws7UdFWNp7jRPcxkxnu1H3Tw9xom1FfT6ECQeTllzYPTyas+E+irOM3HnX0cj/FD8Dp86c3G4NpWuae8XWbJglS3sEOS6TdjEDjA3uIP0NWW4rQu2kHqFUdh1YN2Faf0dn/YP8DRfaNH/AHG+aD3Gr/tlSx7r4k8ID7yo+poHYvQt/wCQeqMYbWO/AfRMcNuXiG9Iog+8fgPzqs/Haf8A42ud4BWY8CqHdsgJrg9yY1/Wuz9wGUfHjWVUe0kpuI2BvjqVpQ+z8Q+8df0VkwmDSJcsaBB3c/E8T7689PUyzuzSOJK3IaeOEZWCwUrC4NLjcWuBG6aUFEbi9fWsDrnVdKC/caH6LDr6cQy2bsdUi29j3hgxE8ZyyGSOBG4lQfSK35251Qc680svO4A8lp4FSsnqAHjQAlc4lkLEsxJY6lmNyfFjrSSSdSvfNaGjK3QdBosdIO0fKouFJBWT/rjXKF6uXLBIHOuuFIF1gMO0V1wpsV4kVGi7VS4PGtC14pDG37jW+QNj76Jry03aUuSFsgtI2/iujbl7yzYluinjZzbSdUI1HKWwy6+0KrVmHRVrCS2zhrmH68l5zEaKKnGeN3/jf8uasWJwccnpojfxKD9a8SyeaI2a4jwKyXQxydpoKTYvDLG5VFVV00UADh3Vu0sr5Yg55JPeVnyxtY+zQAoaegQG2ZbJb2jb3DWrVK27rpUp0skdaCrL1cuV02fjGGUXuptoe8cuysuliY2tZJsQ7zV/iOyFvJOXFe+GypJRi/TP+uVGUsJphPQXwqH7o2dkIkVnYlTGppXxDchWIXZHhyzE9iDXyumlNLPdw20IW2fiGiPRweBr2ENRFMLxm6rkEbrNOUL1RvuuWCg7BSnQRO3aPJTcrHRjsFB7pB8g8lOYr2QdgohTxN1DQPoozFRSzgaDjWfWYpHC0siN3d2wRNjJ3QleUJJNyrIXqFShsXPYWHE/KnxR31KZGy5uVphYur4619O9naZ0FJd+7jdYeJSiSXTloqbvhJ/U1HtYtv8AdQ1SjN4nHq79Stv2aH9YnuQPk82cs2KbOoZY472IuMznKpPzq3RMDnknktbHql8NOAw2LjbTuXTsRu9ERboo2HYUX8q0xwzoWheR41S3VsjvMqv43cvCScIzEe2M5bfym6/KgfRRO2Flbhx6tj3dm8R+u6ou9O7xwboM5dHBysQAQRxVrad96zKmn4J7l6vDMTFawkixG/7q8bkYSGTCQs0SE6qxyqSSGI1760aVjXQg2F15jF5po617Q82vpqeitJ3dwx4wp90flU2b0Cq8eb53eZSHZexoPPsXEYkyhYpFGUdXMpBt2C4qA1o5BXZppjTsfnduRv0Tba2w4RBLljQHo2t1R2eFFYHSwVWCWQTMcXncc0l3HxBbZ2H1PVDIf5WIrx/tO97BGGuIBvcDZaVbGG1b/ofNOK8bdJSXa/6z3Ct/D/uQs2p7aDq8kKv7TxGd9OC9UfjWnAzIxVJHXKEpyBerlys2CNkQ9ymssnLLfvVtvZVoevet1CrlJsYeu3+uVNSk2wfoL4UL90cfZCpu+G9LZmggNgNHccSeaKeQ76uU1MD8b/oFQqqsj4GJfuvt+aK6ZWliXUgalL81PZ3ViY97MQV/9WMhknXk7xTcOxN8Pwyat9R4K8bO23FMLo+vMcx4jiK+ZVmFVuHv/qtLe8bH6jReqhminbeNwP5+SaR4o8iD86WzE6qMWvfxF0bohzCkGKPYKtNx2UdpoQ8ILPnZ7KL7df8AIPMruCFqcSe6kvxuoOwA+ikRBRtITxNUJayebR7j4Iw0BaE1X1J0UqKTEqOd/CjETimBjjyQGO2sqC7Msa9rED61epKCSd+SJpce5c8xwjNK4DxVK23vTnukBIHN/Wb+EcvHjX0bBPZNsJE1ZYu5N5Dx6n0XmcSxx0n9On0HXqpN1d4JYCEkSR4b8lYmO/Ne0d1epnp2P1aQCsmmnkbo4EhSb6aYSDvxMp56jozY614aNpbDY9T+ZXv/AGZsXv8ABF+SUDpJu37Me65N/jV+g/En+0hP9Lpc/kuq1aXnklbifE1cGyo81S/Kgo6CE8xKQPehvWdiPZb4r0vsyTxpB/j+qK8mch807csz299j9aKg1iI70n2hGWrBHQK5nHN3Vb4QWIZikeAmJx2KkHEJDEfEBnP+cUIjBcVfmmc2lY3qSfMBM8biT0b5joEYn7poi0NBKpwOc+Vje8Kv7jR5dnYcH1gz+52JrwvtU4XjZ4lehrH56lxHcPIJ5Xj0lJtsjrj+EVvYabxHxWbVdtItq4vIuUek3yHbWzTxZjmOypSOsLJHWgqy9XLl6uXK0YVeqg7lFZTtZNOquDsqzPXvm7BVikmN9Nv9cqalJiZCuHZhxEbEeIBqCPjXD7v6Lj1+3nr8a2x0WATcq5boW6A245zm+At8r1Vm7SfHsj8Zs2OU5mFm5MpKsPeOPvpW4ykXHQ7JouDcGxQ4w+Kj/Vzhx7MgF/vCsep9n8NqNXR5T1abemyvxYrVxCwdcdCpV2zik9PDk96Pf5VjTexVO77qYjxH7K+zH3fjjB8CmOxNuNNJleOVAEZzmAAsgva/fpWe/wBj/d/6kr2uaNwLglXIcWjndkawgnyUOJ3mn/soID/HJKPoDVWOnw3nDb/yJ/VaPCf83ol8u9uPHDB4c+Ejn6gVbbBhfKMfW67gu+Y+iXYrfLaH90iH/ps/41cZFQfhYzyUcM/MUA+/mPHqRL//AD/mae2Kn/C1vouMfUnzQ02/uOPGSMf+jH/zA1ZY7KPg08EJgjcbkXQ531x/95I8I4B/yURe/quEEY/CFNg97sc0ihsVKRrp1By7lpMz3BhN0Qij+VSbb2pNOqiaRpArXF7aXFr6Cs7iPfo43WzhDWtkdlHJOPJfPlxbL7cV/uOD+NXaE/GR1Cj2jZena/5T+a66cSvbWjkK8mZG9UqJq0FU5qieVDE/qIu9pD4WyD61lYi7Zq9X7MRWMkvdb1TjyfwZMEhPru7+4sQPpVihAbCCs7HpM9a5oG2ibzbTjXQMGPcR9ac6oY3vVOLDZ5BciwS3BYno2lYAMZZOkNzw6oUKLcQAtIFQRyWnNQCQMaTbKAPGyztLFNNFJERlEilSwuSAeNr1LqguFrKKegZBK2UOuWm9kRh9pBERBELIoQasNFFqy6nD6apfnlZc+J/dOdAS4uzbm6lG115xfBj+NVHYFQH8BHgSh93dyd6KHFtFNqGMbAEAOLqT3sNRUR4LDECInEX6qpUUkp1Gqpe1cJJFIRMOsdb8Qw7VPAinuiMfwlYcjXNdZyEoUC9XLlvBHmYKOZAoXGwJUgXNlbcKl3Ud4+VUaRnEnYOpVs7J89e6CrFI8d6beP4UxJTfCC8ag8Ctj3g3uKF/aRs1bZcy3o2KcLNlH6t+sh7r6qe8flWpTzcRveFj1NOY3XtoUDs/aDwtmQ8eIPBh3inOYHDVV2uIVnwe80T6PeM9+q/EUh0LhsniQFNocUj+g6t4EUogjdHcKWhXInCN1Zv/AAH/AArOxQ2pytPCR/6gKvgV4EbL2BXq5cvV1lyzepXKNo1PFVPiAaIPcNiusFC2z4jxjQ/yijE8o2cV1gtE2VADcRID2gWojUykWLiusgdvYRVizKLEMvbwJplPI5zrFaOGECa3UFK9j7TbDSiVACwBFmvYhhbW1X4pDG7MFq1lIyqiMTzYHorJPtzabR9MQkUZGZSFjXMO1Q7EmrRqagjNsFjswzC2v4erj4k+dglP9LsZ+3P3U/Kle9zfMr32LQ/2x5lLto7RlnYPM5dgMoJsLC97WFJfI55u4q5T0sNO3LE2wQ2c2tdrdmZrfC9qG52un5W3vYX8AsCoUrYOe0/E/nXXKjKOi3XEOODv95vzqblDkaeQ8lImLlJsJJCTwAZiTXF5G5UGOMbgKZdp4iM26RwRxDG/yNS2U7goDBC8dkJ5srenMQs4AvoHXQfzDl4irDJ76OVGegsM0Z+ia7w7XaCKP7OKZM5GWQE2upN0YHq8Ow0yV9gLi4WazDIat5D7g23QEbYSZRKsvQAnK8LAySB+QhA9NTyJpbYWSG7TYdFj1GATslys1b15eaxhWwuIcwwNMktyE6Yx5ZWXinV9BtNL0PDY67W3v3rqrAZIoeK1wcO7VS7IwxDsWBBS62PENzB8Kzat2UZFjxN1urRseK7FuSjTxNW8FgzSmQ7D80yQ6Jm1epSCkO0D9o3j+FMCrk6r22NvrhMOmgaR16i8tDq7dw+dBJ2itnBsMdWu6NG5/Zc4xOKlxEuZ2Z3Y/wCgBwVagycIZr2svemgpRTmBzBk6EfrvfvWcRh3j9MW7xqD7+VW6XEo5tLrw2JeyLjeShNx8h0P0PNRWrSaQdQvFzwSQuyStLT0KxapslDRTpi5F4SOPBj+dDlaUWZysW5+MkeSdXdmHmspsTzumtZGNsHurrLXwVxNRqjK+cr2xWksoUa//dPhgfKbNRxROkNmoOTGMeFgPC5/KtJmHR/iJKvto2AfESVp5y/tf7q/lTPcYenqme6xdPzXvOJPb/3V/Kp9xg6LvdYvl9VocTLyce9AfpUe4wdPVT7rDzb6rQbXZCBKosfWW/0pMmGtIvGdehQuw5r23iOvQozayZ4Htr1bg+Fjes+K7ZLFVKRxZOL+CqFaC9KVtJIzZQzMwUWUEk5R2LfgPCuJJ3Qta1t8otf1WtciWQLmwFyeAGt/CuXHTUpthd2531KhB+8dfgNaa2Fx5Ko+tibtr4JjFugfWm+6v5mmCn6lVziXRvqhtqbGggAzyyFjqFAW57zpoKIUw6pkNTLMfhaLdUhEsYdFkcRqzqpY65QxtmsOPGkcNzjaMeabVVTKaLO868u9dSwmwIYoWWADMRq7asxGtieQ7hXl6meoZPln0ty5f7WA6tlklDpNunJLf0MhOaVFZrWF9dPdzq7T1N2kMKumpdsw2CpW18IIppEHoq2ngQDb51qMOZoJWvTvL42uKkxu0DJDDGb3jvcnnyXxsKc592gIY6fJI5/VC7NxaJOlz6DK7W9VcwBJ7OZ91WaVpBudkqokbI10DDd1tlYtkbiYvzhmxeRcJh4WEbxMqmULdopBl1DC9yxsatyxtIueS8hR1c8LsjDvoQdR5KxbPxLTYXDTvrJJHZza2dkNs57yLVg4i0EteNzp5JGIwiGoc0ePmrHgoMiAc+J8TXo8Pp+BCAdzqVlPNypGq8llVvaTfat4/gKcBokFUPb2KMk739W0a9yqPzvQP7RX03A4BDQxgcxc/VE7uxDrvzHVH1NZGJvNgweKuVLrWCckVkDTVVUFNsqM8AUP7p/A6VeixGePndTLllbllaHDvF0FLsZx6LK3jofyrUix0jthYs/s5hk2uQsP+J/QoZ9nSj1CfAg1dZjULt7LMk9jYT93OR/3N/ZPNxomXFZWRwJIZY9Rbit/+WlV1bFUQOY06pDPZuWgPHMjXAchcFHLXz/ktYlLsU13NegpG5YgtinFowh5ZQilmIVVFyTyA51ZATHvaxpc46BKHxMkupJjQ8FGjMO124j+EcOdPDAN15yoxOWU2Z8LfUrMQym6kj+Zj8bnWpsFTbUzMNw43THDYjNoeP1pTmW1C3aDEOMcj+1+a02mOp4EUIW1AfjTHYnWgAP7y+69YdcMs9x3LKrvgqbjuKq8iZSV9kkfA2qwDcArfY7M0O6ha1KJZRCSANSSAPEmwrlBIAuV0DY2yUw66WLkdZ+d+wdgq/HGGDvWBUTuld3dFLtDaUcI651PBRqT39wpoBKpSzsjGvklB3p10iNv4taPhqp7/wD4pNtlvOHMkYOYqLofSBUer7QqC2y3cLxKF7RE7Q9/83RW3dz58aY/MBH5liDFJJcgHDSxLkfNfrWtc2HE0bGtaNF5yu43GLZjc/zZXSXEiENa5QWXvsNM1ZWJ0Qq2WHaGy0o4s4aOaVY7beoEYBFtS1xr3VnUGEGMEzbnor8VOfxKmYyKOSR3lwspZzcuPW5A9R7jQCvQsaGtDQQq7o48xLonDvH+iooMFhydIJ7/ALwmA+LNY1Nj3LmshcbBj/rm/UrfFdVQoiESXuBdbseBuF4D31VqSdNVqUDcpNmZQp229iOg83MzGG1smnAa5c1r27r0h0zy3KSrAooONxcozdV0vdzZpTDYVX9SEOf45Dm+QtVyKk4kjHO2br4krwmKzcSpee/8k5YVsrLKjepQlVXar/av4/gKeFW0VS3m2cY3WUDqTDMDyzjR17jpelyH4yF9E9mqwT0TWX+JtwfDkg9mY7oibi6niOY7xVKqpuM3oVtyx5wrFBiFcXUgj/XEVhSwvjNnhUnNLTqpKWhXqhcvV11ymwOI6ORH9lg3uB1+VHGcrgUqeMSRub3IzasGSZ1HAnMverag1n1TMkpHLceCxIjmYEgn9I+Jrcg+7C3YuwEs2uubo1Po5s7d+T0QfeQfdVmPdZuLvIja3qUJI9vfUTS8MablU8Kw4VjznNmjovRvfxFRDNnuDum4thYpLOjJLT13CkRrEHsp+6x2OLHBw5FGbRP2fvFV+a9zTuuQUx2B+pH8TfWsTEfvvJZmJffn6JNt6DLKTycZh9D/AK76KB2ZgWpQSZ4bdEupyuo3Yo/rEV/bFGztBIqPuneCvuPxQijdz6ovbtPAD3mwrRGpXm3vyNLiqJNMzks5ux1J/Adwp2gCxQHyv01JUCyikNqWk2W1JgE7Is+YE9FIrWNwbEcCOR7RVhYOyvOwtomSG4OUk2cDTMRzIHaKS7QrZheJmguGoUuOW8T/AMJoFcj7QVZFctJIzjY7nLjgNeDCI27uANMt3LMM7Lm09u42W4xY542M39lY7+7rG/wrsv8Aip4w5zj6AXQ8pF7hnPfJe59xAyjutVCoN3rYoWARXBJvrrumewNivPLHmVhDmBdyLDKDcgdt7W0qm6pgicOI4BdV1LY43AG7raBdnJVhmQ3XgO63K1egpKqKePNEbhfPZ43td8S0K1buq9lE60V0JCo+2pvt5LdtvgBVpoNlRJF032Pho8Xh5MNNqL5ltoVv6ynkQaVXxXN+qt4NWPgddh1H6qi7xbr4jBkl1MkPKVBwH/eLxU9/Cs0VEkWjxcdV9IosViqRbZ3T9klik5qde0GxqyyaOUW37itO4OhR8W1pV9bN/EPxpT6CB3K3glugYUVHt0+snwP5iqzsLb+FyWaYcipl24nNWHwP40o4ZJyIQGmd1W36bj7G+A/Oo+zJeoXe7vR0W+hVQhXpVAsFkVTYdgbiBTRQSH4XkEd4VOTCGPObsnuRIhjxZz4RlDG2bDsQroba5C2jr4UbqYxizRokB0lKMk4NuThqD49Eq2zsyWNQ0kbqFPMG2unHhUMFiqGKSRyxhzHA2SSccKRVNJAKs+ztQxrnRE6nULEC8aGlablyf7RVDCxsN9b3PcpkW5AHOrhXlo2F7w0blE7Vaygd/wAgKQN17qmZb6BOtlxZIlU8eJ8W1rztVKHyuIWJVycSYuCH27hekjuurJqO8cxXU8ga6xT8Pn4cljsVVgw7RV9egsjNjIWnjC6nOp8ADqT2aUUdy4WSaggRnMrdvb/2fTh0iX8L/natNm68nV/dKoScD4VM9yw2SsILfe2Zv4UNWYF793NHQRF2VRxYhR4nStN0gjjzu5BfNZhmmcB1KvWytjCBSA5a5BOltQLaV5j/AKiu74o9O4rSp4eELX3Uu0MK7RlUsSdONtOfGrbMcpXb3H0VuJwDrlJP0NN7I+8v50z7Zo/mPkVd94YpF2BIfSye83/ClOx2mG1z9EBqI+noioN3ANWYfyqB86py+0J/42eZ/RLNQPwtCLwuw4IzmCBmPN+sfcDoKyJ8QnmOptfkED6mV4sToncGAkfgth2toKZTYVVVGrW2HU6f7VGSpjZuU3w2FEa5Qb3Nye/ur2uF4eKOPLe5O6x6mfiuWxWtW6q2Q2LkEaM7cFBNGwFzgAlSEMaXFc3nmzMSeJJJ8TrWqWW0WI03F0Rs3GtE6uvEfAjmp8aOWMPaWlKhlMbg4LpOzcak6Zk56Mp4qeYIrCljdGcrl6WGVsjczSke29wMHibtkMLn1ourc9pX0T8KqPgY7ktmnxaphAF8w6FU7aXkxxSawSpKvY10b6EH5UAbMzsuWzDj0J0eCPUKs43YWMh/WYaW3aqlh8UuKL3qdu4WpFX08nZeProlrz5dGBU9/V/zUQxC27VaD77arHna9vzFF9oN6KbnosedD/RFccQHJvqpueiwcUO74ihOIHk31XXd0TjYm9DxOElZpYHHRyRFmbqNoSi39IcR4Uk1hcdgsyvoI54zZoDtwdkZtnZRgYG+aFxmilsbOh4Ak8H7RVnQ6rxbmuY4tPJLia5CrDuju7LiZAwUrCD1nIIBGl1jvxY9vAVxF02GZ0Ls7d+9dGwu5uERxJ0eZl4ZyWA7wp0v7qgNAVmTE6l7SzNYd2idnDKeKr8BUcNvQKlmPVRnAxn+zT7oqODGfwhTnd1Qc27uGY3MKX7gBXGJh5J7a2obs8rMW7+HX0YgPC4+hqRG0clzq2d27lnFbAw8iFHiUqe3XXkfEGxog0BKdNI4WcVxfa+zmw8zwvxQ6H2lPosPEfO9cQga4tIc3cIERiq4p2g3W1Lj1Q+Lh2A5X5qRWIII0tqD2W4GnkAixWIrvubi5sS7CS3RRr1ntrmPoqORPP4dtedrsHooozKSWgdLHyurkdXJturJiYIk4zAX5FTf5Vhx0lJNrHN5tP6J7qzJ2m+q1iijbRZQ3gjn6VYbhDX9mUH6FD9oN6ITaGExaNaPDiQcmEigHxBsQaux+zRPbk8h+6g13QKLB7Kx8rdcR4ZOZ/WP/KL2+Pwq7F7PUre0S5KdWyclb8Lg1jACjUDVja7d5rVgoaeD7tgCqyTPfuVMVq4lWWpSpuostWWuuosqNvVtoSno4z1FNyfbP5Ctakpy0ZnbrDrqrOcjdh6qqu+tWnDVU2dlbwyU4hIaU02dj3iYMjZT8j3EcxVeWJrxZwVmGZ0ZzNVx2dvYraSqVPauo+HEVly0Lhqw3WzDiLTo8WTiLa8DcJF95t9arGCQbhXG1MTtnKT9IRftE+IoeG/oUXGj6hRTNh39Pom/iCH61HCd8qNtSG9l/qg5NlYBtTDhz/JH+VDwP8U4V8g2kPmtBsPZ/wCww/3E/Ko4H+KL7Rl/uHzWRsPAfsMP9xPyruB/ioOISn/kPmUbBhcMnoJCvgqD8KnhW5Jbqlzt3nzKmm6J1yvkZew2I+BqcjuiXxG9Uvi2FgVOZYIAe3KtdlPRTnb1TVZUAsCoHIC1dlPRdnb1WenX2h8a7KV2dqz0y+0PjXZSuzBe6ZfaHxrrFdmHVe6ZfaHxrrFdmHVe6ZfaHxrrFdmCx06+0PjXZSuzNSXeXYMGMUB2yuvoutrjuPaO6uynouzjquf4rcPEqSEMUo7Q4U/db86jKei7M3qiNmbgyM39YkSJeYVgzHwPBfnU5T0XZ29V0LZ+Cw8EaxR5VRe/iTxLHme+kVFFHUNyytuFIlDdipssHH7O/actRFQQxjKyMAeCEyNJuSpVxEQ4Mg8CBTxERsPRRxGdQvHGR+2vxFHkf0XcVnVe8+i/aL8RXcN/RRxY+qwcfF+0T4ip4b+i7ix/MFq20oRxkT4ipEUnQqONH8wS/GbywINCXPYo/E6U1lJK7lZV5K6Fuxv4Kpba3hkmBX0E9kc/4jzrSgpGx67lZNTWvl02HRV6aSrwCznFASS6mlvGqJjvhU0VOKS1GxUsp4RsfCgcmsRkNJO6eNkUlKcmNUyUBRhTLUIgp0oUYW4qCjUq0JXLcVCNSCh5o1muUhbCoRBbVy5ZqFy9UrliuXLBrlC0NcoWDwolCiapQFYYUQQqI1KhRNUoXKFqlLKieiCFQuKMIShpBTQkOQUtNGyW5BS0wJDkFLTGpLkBJxoH7o2dlf/Z"/>
          <p:cNvSpPr>
            <a:spLocks noChangeAspect="1" noChangeArrowheads="1"/>
          </p:cNvSpPr>
          <p:nvPr/>
        </p:nvSpPr>
        <p:spPr bwMode="auto">
          <a:xfrm>
            <a:off x="4538663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AutoShape 25" descr="data:image/jpeg;base64,/9j/4AAQSkZJRgABAQAAAQABAAD/2wCEAAkGBxQSEhUUEhQWFRUVFRgVFxgXGBQXHBUXFRUXFhcUFRcYHCggGBolHBcUITEhJSkrLi4uFx8zODMsNygtLisBCgoKDg0OGxAQGywkICQsLCwsLCwsLCwsLCwsLCwsLCwsLCwsLCwsLCwsLCwsLCwsLCwsLCwsLCwsLCwsLCwsLP/AABEIAMIBAwMBEQACEQEDEQH/xAAbAAACAgMBAAAAAAAAAAAAAAAEBQMGAQIHAP/EAE4QAAIBAgMEBQkEBgcFCAMAAAECAwARBBIhBQYxQRMiUWFxBxQyQlKBkaGxI5LB0RUzU2JyghYkQ1STsvAXoqPC0jRjc3SD4eLxJTWE/8QAGwEAAgMBAQEAAAAAAAAAAAAAAgMBBAUABgf/xAA+EQABAwIEAwUFBwQBAwUAAAABAAIDBBEFEiExE0FRMmFxkaEGFCJSgRUzQrHB0fAjU2LhQxZygiQ0VJLx/9oADAMBAAIRAxEAPwDeJK9WSvENCNijpRKeAjYo6WSmtai446USntaiUSlkpgCmSPuobow1TLH3UJKMBSqlDdGApFShuispVWhuiAUipQkorLcJXXRWW4Shupst8lRdTZZCVF1NlnJXXU2XsldddZYKVN11lqUrrobLUpU3XZVqUqboSFGUqboSFGyUV0NlGyUQKGyiZKK6EhRMlECgIULJRAoCFC60QKAhQSR0wFLc1ByxUwFJc1BSx00FJc1BTR0wFIcEvki1NA8/EjYPhTqGOuJRNCOhipRcntameFwl6Q+SytMjum2G2d3VWdKrbIEwi2Z3UgzKw2BSHZ1uVDxUXAWzYLSoEikxaKt4raDLKAAMl7cNT33pwOiMU7baptFqARzrrquWFpsVOsdCSpAUipQ3R2W4SoupstwlRdFlW4jqLqbKVIqAuRBq36GozIsqz0FdmXZVgw12ZdkWpgqcyjKtGgqQ5RlUZw9FnQ5FqcNU51HDWjYSpD0PDUbYSiD0JjUbYKp4gQ8JRNgaLiIOEo22fU8UITCsJgNbVJk0UCFTnZfdQcZM93SraGAterEcl1VlhskM8VXQVQcEBNHTQVXcEC6a0t5+JMYPhTiCOucVLWpxgcLeq0j1cjZdPoYUjQvIQiKLszcAO01Se8k2C0I4gBcqjbX8ok00nQ7NiOpsHK5nfvVCLKO81aZRtaM0xQuqSTljCXYjYu0X1xWNWAnW0mIsR3ZUOlC6spI9AB5J8WH1s+oBRmzoJsBDPizjFxConRxrHI7r0shyguD2A3oRNFVEMjHiukpp6S5muOl1ruRtwYHDGfFPIy4qbIouWICA55rHlc20plTFxX5Ix2QkQS8NuZ53V0xuESVBLEwdHGZWHAg86oAlpylaTXBwuETsk3Ug+P4GjJSpW31TFUobpeVSKlDdEApFShuistwlRdTlW4Souiso8fcRSW0IRiD2HKa5urguI+ErlkPlFwuUXws5Nhc9LxPM+lV4wD+41KDZLfdP8it/9o2E/uk/+L/8qjgj+630U5ZP7T/Ip3s7eZ2wGJxWGibSSyI5L5AFQMxtqQDdrCqVX/TAykHvCu4fC2WbJLdo6HQ+GvVJcBvTiFnlKYkYk9LEqxZbiVXUZzEF1jy38NNazmyuBNjfuXo5aCB0bQ6LILH4r7ePW6sezN8Zp5AVw/2BmaFmvYpY5cxJ0Jv6tqcJ3E7aLOmw2KNhBf8AFa/io8NvnKWiZo4+ilOIy5S2fLh79bs61qjjuvt19Eb8KiyuDXHMMnh8X7KOHfTEGIzHDDozC8itewDLqEN/TuOYGlcJ3EXtoufhULX8PP8AEDYj9lI2+bx26cQoHwwnVgXIUkgZJABfW+lqnjuG/S6AYWx7bx3NnZSDYX7wtf6ausWKLxKJIBGUvmUSdL6IKnUGuFQbG6J+EszMyE2de/O2XdR4nfOaLpleKMtDLAnVLaie19DzF67juF7oBhsMhbkJs4HfuRuM3zTpYFijZ88zQyqVIkRlXMAq8CT40RqNrJceEnK5zyBpcG+hQ2F3zZuiLQ6STzRkKCXCwi4IW/HtoW1Ljb6+idJg8bQ6ztQGkX2Jcodr74I6T9CoeLzUSg3dGu0mRlNrFSO6ofU3BA2tdMpsHyOY5+js+XqNBf6qfcbavSYmWMdIVMUciySuzM6+iLLoFXjyubXNdC+7kGJUwZC11xcEgho0H15qwbVj41qwleXnCqmIj1NaLCsl7dUunipwcq7moB11oXnVSzsp3hIqF5TGNVl2XhuFUJXrTgjVD8oO1JMbi02fh9VVgptweTiS1vVQfjVilY2NnGf/AALp3F7uG1AzYswt5jswEuTllnUdeZ/WCt6kY/CvP1tdJUSZWL3WEYLBSQe81XjY8v3UE+wcHASMbjGab1kgXpCp5hnbS9UjGxvbdr3LZZW1Uw/9NFZvIu0v4DonewcJs2aFsKmJkIkkSXJIFjLlAbRq3DWr1DUMgJLDqeqwMdo6yqyvmYAG826+aFxG1ExMhwONgXDIOpAVFjhmtZQT66NzPCip8Rkjnu/mhrPZ2GSjElM7MQPPw8FvuLtKTA4t9n4n0HcqL8Fk9V1v6rj52rdqo2zRiZu68dTyGJ/DcukQQ5XHiR8RWbmuFpO2R6pXXSrKVUoLorLcJUEorLe1QpXs1dZddRzoGVlPAqQfAixrtiuuuZbO3L2ZM2WKTENqVuM2UFeILZbfOq+WB5Jy/mt91dikEYu+wsLdm9uWiZR+THAtfLLKbcbSKbeOlTwIOTQkOxvEhvIfIKx7sbKw+DjMUEmYMxbrOrG5ABAt4UwZQA1uyz6h80shllvc2ubWRsMOHjZpFESM56zDKMxHae2oAaNVBdM8BhuQNhqg8dsbBSXZkiDSA9fqBiSLZlPNu+oMbCnxVdUywaXWHLW3gg/6J4JOhAyo0DKykMAzWBFn7Qb++h4TBZMOIVT81ySHeX8CI2hu9hGWRAscLyoy5lCBhn9IqDzqXRs80uKrqLtNy4N5a2XtnbHwUcfRgQtdArk9GTIEHFvrUtYwCy6apqpHBxzaHTfTwUsOxMF6SQwHKQ1xlNivAnwqQyPoELqur2c52vipJtm4WTMWjibpWGY9U52X0bnmRU5WFLbNURkZSRb0WINlYVMmSKFTG5KWy3WRtDb94ipDWBQ+oqH3LiTca+C0k2NhGAUxQkZ2IGnpt6dv3jzqMkZRNq6thuHEaDyGyxiNmYYBg0MVhFlKgLcxg3C5ey9cWRhQ2pqi4EOO+/evbJmglkaSJMsnRoCzIUJS3VTXU27OVc0tvoomZMxgD3aX63W20gdauxWWXNdVyZNTV1pWa4IKaOnNKS5qWSJqa551UMbon2Bj4UuQp8Y2Vlgbo42f2EZvui9Z8mpstSLQXXH90pikePxh/WJHZD2PiHILfA1YxeQxwBoT8BgbUVzc3VbbJkOE2dJiE0mxEnm6PzRALuQeRPC9eZb8ERfzOi+hVLfea5sB7DBmI6nkrPuLuLA0CYjFAyNKMyqScqqeBNuJPGrFPStc3M7VZGL43NHKYYPhDdL/AM2Re8nk3ilGbB2hkHqknI31Kmimoxu3RKoPaKRhy1HxN68/9pZ5RthlMHBI7Z54csUsnNwwJHebGwvS6mK0YcdwreCVgfVSRNFmOuQOn/6q9vjIXgwOLv8AaNFkY9rwN1W8a38Ik4kOUrx+P04grXZdrrsQlzIkntKjfEAmqR0uEbdWhNAlDdRZbgVCmywXrrKLqMvRWQkrQvU2UXWytUEKWnVV7Zm7DR4KbCmWxlaUh0uCvScPhVZsRDS3qtSeva+dkob2QBY9yWxbjuUkUypEWgWAdArKGykHpJQT1mNre860PAPXlZWjizLghpdZ2b4jc+AWu2N2phhwYo4VxEbxmI4dejtbqs0hY6ixP/vUPicG6b9ymCviM3xklpBuHm/hay9NujNfDxoITDBExJkzN0k8gId2A8bjxrjE647vzUMxCIB7jmDnG2nJo1ACHG5eJkw0UUkkSdHG8VrE8WOWUMNb29XhQe7vLQCU8YtAyd0jWk3IPptb9VjG7oYiWaRPsyjYWKHppAW6y6M0YBuH7zRGJxcfBAzEYmRNNzfM42HQ9e5NIt0HSVnDRTKwjH9YRnZOjAH2ZBtY2v40fBseX1Vc4i1zLWc03J+E2Bv1WZNzB/XcpjU4mwjIT9UMtiPAnXSoMHa71AxQ3hvc5N9d9boDD7hSCKZDMqdKsYsgYi8XNiTfK3MChFO6xF91Zkxlhex2S9s2/f8Ast/6DOUC9Ikf28cxyGU3yCxyknqse6pFPpZLdiwzl1r/AA21A9RzW43JYC3T6eeec362fLa2XPe+f96p93PXndCMVbe+TXIW20tc936KKXciXKoSdcyYp8SCc4NnFgpYG+Ydtd7u62h5ohi0ZeXOZoWtFtLadylfdCZhJ0uJWR5MJ5uWKm98+a5txA4dtSYHG9zuLKG4rCwtyMsGvzW+nojd3d2Gw2IMzTGTNCsbZg2Yup1bXQLawAHZRMhLXXuq1ViIniyZLWNxYbBNtoNe9X4gsOYqvSrqauhZ7ghZUpgKUQlsyampcdVDRonWDHClPTYxsrDDFnjdPaRl+II/GqD9DdaUWosuObpQF4sfhPXaMMo7Ww7ksPgKs4uwyQghPwCcQVrc3Vb7LjOL2bJAmsuGk6dVHF42Wz28ONeaYM8RbzGq+gTn3avbM7svFvAjZWzcLfeDzdMPiXEbxDKrH0WUcNeRHDXsqxTVLQ3K7RZGMYLO6YzRDMHG/eEXvL5RoIBlwtppDz1yL4n1j3CimrAOzqkYf7PSym83wt9SlPlG25nwUCOnRzT5ZXj4lAoNvibWpdVLeMA7lXMDo8lW97TdrbgHqq5vfEUgwGE/tBFnYdjTt1VPfW/g8fDhLivJe0FQJq12Xa669ImSNE9iNV+6AKp7klE0WATmFrqD2gfSllcsM1SAhuomNEEJKjZqJDdRs1TZDdSo2htqbG3jyoXJkdr6rnqbZxHRZzPL595xl83y9XLntkyZfQy65/nWdnda99b7L1Pu0OcNLBwsvavre3Xr3LeXaM/nTGQs7jFKiYcNKv2RA+0TL1So1JJBvauzOz69dlHCh92+AWGUku03vtrqPoisFvlOzoLRveaWN40V86JGWtLe5FtOHO9E2dxN0qbC4mA7jRtiSLEkbdVjZu+szyMjCPI0TukjKy5CrABZFBNuPaK4TuLiFE2FwtY1wve+ovfyK9ht8cSUIZIx9uIjNlYxopW+cgGza6aNUCd9tRzRvwunD9CezfLpcm+38C0xe+eKCRFUjGZ5UzsCEkWO2WRMxGUHvPhUOnfYW71MWF05e4OJ0y6c9d9uixi9+Z1hidUAkMPSujRsA1mIIjYsOzgAal07rBdDhMLpHBx+G5AIOv1Fk2/TOLOJijUx5JoTOB0bEqFA+yvnsSb8bDwo8z84HJUxT0wp3PN7tOXcee3ogNl76TsxadIo0yyEoSekjKA2BXi17W4DjQtndfUKzNhcIaOGSTpy0138lp/SrGIhMix3ODOJUCNxlbMAI262vyruK+1z0uu+z6VzmhpPbLTqOQ3Usm+7tEDHCekWSBGvZkYS8QjA2Ddx4c6n3hxGg1uEsYTG15zv0yuI6i3Ub+SgxO+uJQtmhUBcaICp4iPo8xu98t7+twrjM4bjmpjwyB5Aa/dt79/hupMbvi8iuYoiqeaSSAOrBs6NlsCp1W3AiuM5INhyUR4XG1zQ92pfbTpa6n3L2jK2JZHR1RsNFIvSM7Nb0Re5st9TbjwuamJzi7UIK+GJsQLXAkGxsLD/AGrNj1rQiK89KEhlXWrgKz3BDSLR3SyEumXrGpcdVzRom2HGgoXI2hOsBJaqsjVdidZc23+2XJgMauPw46jvn7kktZla3quCfiauUsjZYzE9JqGFj+I1a4LZYnmGOwE6QIOvOHaxwxtdwV9ZDrasGfD5YpgGc17Sl9oIJqEx1IuQPP8AayI3g/RksK4oxzAPK0WaHIudlFzIUY2AahraZkJGcanoiwPEKypzMhcLDYO19QkuH2zgMPZsLhpJZfVbEFSFPIhE0JqkJI29kXPet59JWz6TyBreYbf8yiMPhGDHaG1CbXzRxNo87j0VCH0YxVujopKiTM5ZOK4xT0FP7vTb9383Rm5Gz5MfjXx+IH2cb5h2M/qIt+IQfhXoql4hiETd14KnY6WTiOV+kn6SQgdlZwFgtNPOnSNFzuq6AdZgvLvpQBOwQkgbrWLHRPcJLGxAuQrqbDtNjwqSHDcKLg7FR/pGD9tF/iJ+dFld0KG7eq1OPg/bRf4ifnXWd0Kj4eoUseVxdGVhe11II07xUFxB1XZeiFO1MOrZDiIQ/s9Il/DjR5HkXsVGZgNrhHknx76WAEd3AWUUOLR2ISRGYcQrKSLaHQG9cW21IXA8gVHh4osOhChIluWJ0UXY3JJPMmhbGB2QmSzvkN3m/ipPPIwobpI8pNs2ZbE9gN7X7qLKb2sgzd60G04eHTReGdPzrsh6FdnHVFKQwuLEd1jQkW3UgncFZuO6gLmXtcKblB/prDZ8nTw5+GXOl/DjTeE+17FDxG3tdGtYC5tbiTpw7b0tHdCfpXD/ALeH/Ej/ADo+G7oUGdvVTQYiN/QdG/hZT9KgtI3CnMDzWmJxkaG0kkaE62ZlUnlexNSG3GgUZrblQ/pSD9vD/iJ+dFw3dD5KM/epocSj+g6Mf3WU/Q1GW24XA32KHximmsskSApNItWgqbgh3WmApZCXzL1jUOOqhuyZQDQeFc46om7I6BrUl2qe02R7xJNG0Uih0cWZTqCKQbtddu6tNIIsVyvffZ8WzYmwuHZmbFOJHva6xJokVxxBYnjxrRpnumdnfs1VJ2CJuVvNSY3FHAYeDCtg1xFk6eQyK5Cyy65VIHJdKS6njq3FzzpewVmCsnorCG4JGqEwu3cST/U9nRRMdMyQszDwZtBXMw+li1JRy4tXT6OcSPqmez9w8TiZOm2nKV7VzBnYezcaRjwo31kbBlhH7Kqyle83kKuGJxMcUaxQqERBlVRwAqkAXHM7daLWgCwQ2P2kMFhZcQQGYAKgPrOxsoPdz91EyMyyBiXNJw2XVE3e3YxO1meeeYqma2dutmbmsa3sAK0JqiOlGRo1WdFC+c5iVet2vJ8mDeRxOzmSJorFVFs3MW41Rnq3TAAjZW4qcMvYqsbb8mEeHw0sy4h2MSFrFEF7ciRVmPEHOcGkJElI0AkFKdxdyU2hFJI0rR5HCWVVa/VBvr40+qqjC4NAulU9OJGkprvhK2y8LHs/DyMxkLyO9grZWb0FtwuedJpwJ5DK8bJszuEwRtO6nw/knBgBecidlvYKCgJ1CnmfGoOInNYDRcKMZdTqpfJTt2VZpMDOScuYpc3KNGcroD2cxQ1sLcolaN1NLIbmNyB8mTAbVxRJA0n42H9vR1msDfohpvvXK3eU2Qfo6fUG+TgQfWFVqP70J9TowrnOMH/4SD/zj/5TWg3/ANyfBUnfcDxTfYXkzXE4WKcTlWkXNlyKQNSLcb8qrz4kYnlpbeydFRh7A66XYHGYnYuMEcjExkjOtyUkjY26RQeDDX4WprhHVw5gNUDXPgksdlY/KrvE4MeFw5IMqq7FTYsHNkQHkDzqhh1BG1xmcNtPBWKud2jG81EfJJ9hfpz0+W9soyZuOXt996f9qfHYjRD7j8N76rTyd7wSPDisHOSTHDIyZtSoUFXjJ5gHhU1kDczZG87LqaU2LHKs7hbpLtBpVaQx9GqkZVU3zE8b+FW6qpMIBAuq1PAJb3R29W5jbPjE8OIZgHCnTIyk8GBU660imrmVL+G5qOanMQzNKs43YG2cPhcVNM0biHIwVVIYhjdtaric0z3MaOas8LjtDiVRdvbsrh8euEDlgxjGcqAR0mh0GmlaEVQXxGS2ypSQhsgZddS3S3FTZ8zSrM0mZMliqjne+lZc9UZ25SFoRU4idcFWLGPelMCKQpPKNatBUih3FGEshLpx1jUlQ0aJlANB4ULt0TRoi4V1pZ2TWhNILKpZtFUEknkBqTVZ9zoFbYLark276fpTazYh/wBVGRJY+yhtEnvIv8a0pj7vTZRuVTjHGnzHZdZeSQnQgDxF6884yk6BbTeEBqdVjr9vzpZbKUWaNBYvAsx9L6Vbpi5rbOS5C0m4SrG7LKEG16ttelpb5RsIzbNJX+zkSRrezexPuvT6NwbNrzVWsaTHoseS/accuCGGzBZYi3VJAzKxuGHbxtScUp3l2YDRFh87QLFWuHDyLwY27DqKx42TMOhWpI+F+4Qm9jH9H4q4seibw91alO68jbjms+dgaw2Nwq15FP8As2I/8Yf5Fq7iX3gVSh7BSPyuk+ewZeIhW3j0ht86fQ/dm/VJq+0LIvzzeH2H+5h6DJRfy6PNUpZuAZDtj7YWlPS9ILAde2ug0+FMq7e7/Dtol09+N8W6A2Ju75/jsRD0nR2eZ75c3CUi1rjto5JxDE11roGQ8SQi6Y70eTvzPDPP0/SZCOrkte5txvVelxJs8mRrfqmTUfDZmugsZ/8ApIP/ADj/AOU09v8A7l3ggd9wPFdW3AYDZ2GuQPs+fiayK0EyuAWjTEcILmvlS2gmLxkcUBDlF6K41DSO3og87afOtLD43QwkuVGqeJJAGrXyhRyR7QgWPWVIMOE4HrqWA46HWjoyHQuJ2uVFSCJBboEz873h9l/uYakkUPVNzVXRJtxGc43EmT0zhsRn4DraZtBpxvViqtwm22uEmnvxDfoUDuXLj1Mh2eCTZeksI201y+n7+FHUCEgcVLgMovw08x2yNtY/LHiFsgbN1+iRQeGYhdWt2VXZLRwfEzdWHR1Eujtl0rZ+EXB4WOBTfo1C37Tzb43rCq6kOJd1V5rcjQ1cw3sa+2YSe3D/AFrZoXE0RJ71ny/fhdonrNatJ+yVYg1Zaqj0I4poSSEO4ogUFktnHWNSUI2TLDjqjwqHbom7IyDjS3Jzd0RtXA+cYaWAOYzIhXMOV/w5Uhrsjw62ys2DmkLm/wDssmTTzuNfBZB9DV1+KxjQtVduHyHUOWR5MZ/76v8AxfzoPtaH5UX2fL1Ww8mOI/vq/wDF/Ou+1Yfl/Jd9ny9V7/ZliP76v/F/Ou+1Yfl/Jd7hL8yvezcL5vhooWkMrRrYuefhfW1ZNTXMDy5oWlBTOyhpK0hnDXVgGVgQQRcEHiDWa2ve6TNtborr6VoZZU7aPkxjZ82GxHRre4VwTl7lZSDbxr0cWMAts9t1iSYY7NdpQ/8As2xH9+H/ABf+qm/akPyIPs6bqnGxN1Xhw+KgfEiQ4lVRD1yEIBuSGPfypUtYx72uaLWVllDKxhDk53F3abZ8MiPIshdw11BFrKBbXwqKmbjOBAskwR8JpF0v3v3MfHYiKZJkQRqq2YMScr5uVNgqREwtI3S5IeIQbq4zzWI1qq1uie51iLKn7H3NeLaL4wzIVZpGyANmGfgL8Ksy1TTDw7WSY4CJM91LuluW+ExkuIaVHWTpLKAQRnkzi5PZVeavjniDByTIqYxvLiU63v2ScZhZIFdUZ8ti2oFmB1tVWknZFLmKbMwvZlVVm8n8hwEeE6eMMk7SlrNYhgRa3G9aIxGMTGTuVU0h4YZfmlQ8luItbzxLdn2lrdlr2pv2pDuGoPcn2tmVl3P8nsODcTO/TSj0dAFTvVfa76q1OImRthoE+Gkaw3OpWu8e5jYrHx4pZlVU6O6lSSejYsbG/O9V6bF4WxOjRS0pe8PVymkrDrKplxYq41pVD2JuJJDiZ52mQiWOZAAGuOlNwT4VvnFoXwtaBtb0VFlG5ry6+90XuFum2zmlaSVH6RVAygi2W/G/jRVOIxVAGXkugpzDe5TTaOPyk2OlYM8+U6JjnKDAsZjmJ6g/3iOQ7qyajEQHZeaZFEZNTslW29ynnxyYtZUVVMZyFTf7PvGmteqw7FIm03CO/VJmpC6UPBV4lkBGlU5a9kLtdlaMZIS7Eca2Ynte0Oabgqg8a2KGYU5JKgcUQQWS3EDrGjKEBMsMOqPCgduibsikpZTQpZcYsSM8jZUUXYnkKU+wFymZw0XKo+N36MsoEcZKXso4u1+enDwrLqHCQaaKvT4w5kujbt6c/FZi3uQnUsp4dYHQ9/Z76zHtmb3r2VE6nrR/RcCflOjvI/oj4t4c3okMO41WdUPbuCrTqDLuLKX9PN2fWh97KH3IKKbbLNy+tA+ouibSAIJ9pldWYKPEClsc4nQKwKcO0AUDb2xpoCWPdf61fjEvPRGMLe/W1kDPvc79w7B+Jq5HpspnpaajZxJ3ho6n9BuV7Bb3NG4a2a3I9nd2Hvq3G/KbrwOJe0AldkgbZg5nc/sr1szbqYiPPHfsZTxU8bGtSIteLhVY6lsjbtU4xhFOyIuItllJqCLBSHXQ+M24sZKjrN8h4mvMYvWEv4LDYcz+itRSBup3Un6Ta2p5fOqDKnI3K1WMxKiGLsagVJvdQtzjqL3orl7z+u97KlDbQ2mVTTidBQuqjZLkdYIPD7eded/HWkcRqW2dwRibyg+kh8Rr8jVOdj3atd5qwyrA3CD3g3zSFAsRzSMOw9Qe0bjj3Vdw6CaR15NGj1VWtxFkTbM1J9FUW3oYm5JJ7716NpAFgsI1jjqSgZdtve6kg/I+IoJGMkFnBL96eDdpXSN29qpiIVdBlK9Vl9lgOHhz99fP6+nkpKgh2t9Qeq9hQ1DaiEFvLdNZZuqfA0ynxEscFayJNhNsWIv6J0Pce2tWskMrNNwmGLonGanezeLOZJ7tKdDtfkeYVCrguM4UbCvfBZRULiiCBK8T6RoilhM8N6I8Kh26NmyJUUspoVT8pkjCGJR6LSHN/KvVv86pVZNgFSryQwAbJP5PAnTSXtnCDJ22v1svfwrJqb20UYVlzm+/JWzaew4MRrInW9peq3xHH31WbI5uy1paaOQ3Iseo0KreM3FNyYpR4MCp+8vGmiVp7QVyHEcTpxaObMOjxdK5t1MWvBS38MgP1rrxFaDfaevb24GO8DZQf0cxn7KT7w/6qn+n1Hkmf9WVH/xR/wDb/SlG6OJIzOqoBqS8iiw7zyrszL2BQv8Aaquy3bCxviSk06BWKgq1tMykkHvBNPawbrz1X7W4nIS1rw3/ALQPzKjJplgvNzTyTOzyOLj1JuvKL6CuSrq27jORM6j0TESfFSMv1NXqO4eQrFA48QhXRRrWmStUKbEziONn7OHeToKoVtRwYXP/AJdPaFWcEuaQE68WP1+teHuXOueabGLuTipVperly9XLl6uXJdtU6r4GoKRMgKFJXq5Qqtt/9e3gv0rdofuQsWt+9KXGrapr1cuVx8nOJCtMGNgQnhe5rzvtBA6VjMg1F16DA5A0vBV7WdTwYHTtryhgkYfiaV6USNdsVVf/AHr0Ksp9sXE5lynivDvWsisj4cgkZ/CEp7UwNfS8IrhWUrZOezvFYNRFw3kKFhWqqyU4n0jRlAE0ww6q+FC7dEzZFLQJoQu2dnJiIWik4HUEcVYcGFY+K4jT0kf9U3J2A3KP3U1DS3kuW7T2NPhXBNxY9WRSQD4NyPdVCkrYatt4zrzHNYVRTTUj/i06EbI7B75YiPR8sg/eBB+8ONOdTtPcnx4nK0a6ppFv4vrQsP4WB+oFK92PIq0MWbzapP6dxfsn+K13ux6ovtaP5ShcTv4f7OEDvdifkKkU45lKfi3yt81XtqbamxH619PZHVX7vP309kbW7LOmq5Ze0fol1GqykWE+FSAoJR2z8A8rZIlLN9O8nkKXPURU7M8psEcMMlQ7LGLroOwdhebIbkF39IjkBwUd1Bg+N0tS8x9l3K/Mfv3LfZhb6Zl9yd+5MV416Y7IQl28E9ykYv22HMnQC3PnXlscmLnthHj+ye1DwwCDr4h0gUj+0YAnwUa1nR0Ep1dZo71epaSaV3wNJ8ENid7sGno9NMf3FCL8XOtWG0kA7TifDRbcWBVD9XWb4/6QJ38T1cJp+9Kb/IUzhU4/Bf6q2PZ7rJ6LH9Pl/ua/4rf9Ndw6f5PVF/083+56f7WRv5Hzwh/lmP4rUGGnP4fVCfZ7pJ6LMm9eDlIzx4mO3MdG4+RvQOpKc7Fw8iqkvs5MdWvB9PzCmhxWEk9DFoCeAlV4z8TpSnYeD2Hj66LOlwOsj1y38NU6wOwMwzM4Zf8AuyGHvasysiq4B8Mdx1Go9FVZSWNpdO5LN792OkQSQL10Fio4uvHTtYUrCMWyPMcx0Ox6KtieG8RueIaj1XPnUg2III4g6EHvBr1zSHC41C8s5pabEKTDwM5silj2D8eyoc9rBdxRMjc82aFddi7P6GPKfSJuxHb2DwrCqp+K+42Gy9DSU/BZbnzReKayMexTSohd4CsO0CRYfHOtgTmHf+dX5KZj9dl0NdLHpuO9OdkbVXpF1y3Njfv76yqyheYjbVaMdfHILHQq3mneydUWTOgcdCNPFKrmXaHKJ6+g3WQUpxXpmjKAJphfRHhQv3Rs2RK1Qr6n3anfN8ounxMzvDVmNcxtXyxnExCqvIbk7nuW3YRtsETNg0YZSARw4X+IPGvSvw6EgZRlI2I3SCcws7UdFWNp7jRPcxkxnu1H3Tw9xom1FfT6ECQeTllzYPTyas+E+irOM3HnX0cj/FD8Dp86c3G4NpWuae8XWbJglS3sEOS6TdjEDjA3uIP0NWW4rQu2kHqFUdh1YN2Faf0dn/YP8DRfaNH/AHG+aD3Gr/tlSx7r4k8ID7yo+poHYvQt/wCQeqMYbWO/AfRMcNuXiG9Iog+8fgPzqs/Haf8A42ud4BWY8CqHdsgJrg9yY1/Wuz9wGUfHjWVUe0kpuI2BvjqVpQ+z8Q+8df0VkwmDSJcsaBB3c/E8T7689PUyzuzSOJK3IaeOEZWCwUrC4NLjcWuBG6aUFEbi9fWsDrnVdKC/caH6LDr6cQy2bsdUi29j3hgxE8ZyyGSOBG4lQfSK35251Qc680svO4A8lp4FSsnqAHjQAlc4lkLEsxJY6lmNyfFjrSSSdSvfNaGjK3QdBosdIO0fKouFJBWT/rjXKF6uXLBIHOuuFIF1gMO0V1wpsV4kVGi7VS4PGtC14pDG37jW+QNj76Jry03aUuSFsgtI2/iujbl7yzYluinjZzbSdUI1HKWwy6+0KrVmHRVrCS2zhrmH68l5zEaKKnGeN3/jf8uasWJwccnpojfxKD9a8SyeaI2a4jwKyXQxydpoKTYvDLG5VFVV00UADh3Vu0sr5Yg55JPeVnyxtY+zQAoaegQG2ZbJb2jb3DWrVK27rpUp0skdaCrL1cuV02fjGGUXuptoe8cuysuliY2tZJsQ7zV/iOyFvJOXFe+GypJRi/TP+uVGUsJphPQXwqH7o2dkIkVnYlTGppXxDchWIXZHhyzE9iDXyumlNLPdw20IW2fiGiPRweBr2ENRFMLxm6rkEbrNOUL1RvuuWCg7BSnQRO3aPJTcrHRjsFB7pB8g8lOYr2QdgohTxN1DQPoozFRSzgaDjWfWYpHC0siN3d2wRNjJ3QleUJJNyrIXqFShsXPYWHE/KnxR31KZGy5uVphYur4619O9naZ0FJd+7jdYeJSiSXTloqbvhJ/U1HtYtv8AdQ1SjN4nHq79Stv2aH9YnuQPk82cs2KbOoZY472IuMznKpPzq3RMDnknktbHql8NOAw2LjbTuXTsRu9ERboo2HYUX8q0xwzoWheR41S3VsjvMqv43cvCScIzEe2M5bfym6/KgfRRO2Flbhx6tj3dm8R+u6ou9O7xwboM5dHBysQAQRxVrad96zKmn4J7l6vDMTFawkixG/7q8bkYSGTCQs0SE6qxyqSSGI1760aVjXQg2F15jF5po617Q82vpqeitJ3dwx4wp90flU2b0Cq8eb53eZSHZexoPPsXEYkyhYpFGUdXMpBt2C4qA1o5BXZppjTsfnduRv0Tba2w4RBLljQHo2t1R2eFFYHSwVWCWQTMcXncc0l3HxBbZ2H1PVDIf5WIrx/tO97BGGuIBvcDZaVbGG1b/ofNOK8bdJSXa/6z3Ct/D/uQs2p7aDq8kKv7TxGd9OC9UfjWnAzIxVJHXKEpyBerlys2CNkQ9ymssnLLfvVtvZVoevet1CrlJsYeu3+uVNSk2wfoL4UL90cfZCpu+G9LZmggNgNHccSeaKeQ76uU1MD8b/oFQqqsj4GJfuvt+aK6ZWliXUgalL81PZ3ViY97MQV/9WMhknXk7xTcOxN8Pwyat9R4K8bO23FMLo+vMcx4jiK+ZVmFVuHv/qtLe8bH6jReqhminbeNwP5+SaR4o8iD86WzE6qMWvfxF0bohzCkGKPYKtNx2UdpoQ8ILPnZ7KL7df8AIPMruCFqcSe6kvxuoOwA+ikRBRtITxNUJayebR7j4Iw0BaE1X1J0UqKTEqOd/CjETimBjjyQGO2sqC7Msa9rED61epKCSd+SJpce5c8xwjNK4DxVK23vTnukBIHN/Wb+EcvHjX0bBPZNsJE1ZYu5N5Dx6n0XmcSxx0n9On0HXqpN1d4JYCEkSR4b8lYmO/Ne0d1epnp2P1aQCsmmnkbo4EhSb6aYSDvxMp56jozY614aNpbDY9T+ZXv/AGZsXv8ABF+SUDpJu37Me65N/jV+g/En+0hP9Lpc/kuq1aXnklbifE1cGyo81S/Kgo6CE8xKQPehvWdiPZb4r0vsyTxpB/j+qK8mch807csz299j9aKg1iI70n2hGWrBHQK5nHN3Vb4QWIZikeAmJx2KkHEJDEfEBnP+cUIjBcVfmmc2lY3qSfMBM8biT0b5joEYn7poi0NBKpwOc+Vje8Kv7jR5dnYcH1gz+52JrwvtU4XjZ4lehrH56lxHcPIJ5Xj0lJtsjrj+EVvYabxHxWbVdtItq4vIuUek3yHbWzTxZjmOypSOsLJHWgqy9XLl6uXK0YVeqg7lFZTtZNOquDsqzPXvm7BVikmN9Nv9cqalJiZCuHZhxEbEeIBqCPjXD7v6Lj1+3nr8a2x0WATcq5boW6A245zm+At8r1Vm7SfHsj8Zs2OU5mFm5MpKsPeOPvpW4ykXHQ7JouDcGxQ4w+Kj/Vzhx7MgF/vCsep9n8NqNXR5T1abemyvxYrVxCwdcdCpV2zik9PDk96Pf5VjTexVO77qYjxH7K+zH3fjjB8CmOxNuNNJleOVAEZzmAAsgva/fpWe/wBj/d/6kr2uaNwLglXIcWjndkawgnyUOJ3mn/soID/HJKPoDVWOnw3nDb/yJ/VaPCf83ol8u9uPHDB4c+Ejn6gVbbBhfKMfW67gu+Y+iXYrfLaH90iH/ps/41cZFQfhYzyUcM/MUA+/mPHqRL//AD/mae2Kn/C1vouMfUnzQ02/uOPGSMf+jH/zA1ZY7KPg08EJgjcbkXQ531x/95I8I4B/yURe/quEEY/CFNg97sc0ihsVKRrp1By7lpMz3BhN0Qij+VSbb2pNOqiaRpArXF7aXFr6Cs7iPfo43WzhDWtkdlHJOPJfPlxbL7cV/uOD+NXaE/GR1Cj2jZena/5T+a66cSvbWjkK8mZG9UqJq0FU5qieVDE/qIu9pD4WyD61lYi7Zq9X7MRWMkvdb1TjyfwZMEhPru7+4sQPpVihAbCCs7HpM9a5oG2ibzbTjXQMGPcR9ac6oY3vVOLDZ5BciwS3BYno2lYAMZZOkNzw6oUKLcQAtIFQRyWnNQCQMaTbKAPGyztLFNNFJERlEilSwuSAeNr1LqguFrKKegZBK2UOuWm9kRh9pBERBELIoQasNFFqy6nD6apfnlZc+J/dOdAS4uzbm6lG115xfBj+NVHYFQH8BHgSh93dyd6KHFtFNqGMbAEAOLqT3sNRUR4LDECInEX6qpUUkp1Gqpe1cJJFIRMOsdb8Qw7VPAinuiMfwlYcjXNdZyEoUC9XLlvBHmYKOZAoXGwJUgXNlbcKl3Ud4+VUaRnEnYOpVs7J89e6CrFI8d6beP4UxJTfCC8ag8Ctj3g3uKF/aRs1bZcy3o2KcLNlH6t+sh7r6qe8flWpTzcRveFj1NOY3XtoUDs/aDwtmQ8eIPBh3inOYHDVV2uIVnwe80T6PeM9+q/EUh0LhsniQFNocUj+g6t4EUogjdHcKWhXInCN1Zv/AAH/AArOxQ2pytPCR/6gKvgV4EbL2BXq5cvV1lyzepXKNo1PFVPiAaIPcNiusFC2z4jxjQ/yijE8o2cV1gtE2VADcRID2gWojUykWLiusgdvYRVizKLEMvbwJplPI5zrFaOGECa3UFK9j7TbDSiVACwBFmvYhhbW1X4pDG7MFq1lIyqiMTzYHorJPtzabR9MQkUZGZSFjXMO1Q7EmrRqagjNsFjswzC2v4erj4k+dglP9LsZ+3P3U/Kle9zfMr32LQ/2x5lLto7RlnYPM5dgMoJsLC97WFJfI55u4q5T0sNO3LE2wQ2c2tdrdmZrfC9qG52un5W3vYX8AsCoUrYOe0/E/nXXKjKOi3XEOODv95vzqblDkaeQ8lImLlJsJJCTwAZiTXF5G5UGOMbgKZdp4iM26RwRxDG/yNS2U7goDBC8dkJ5srenMQs4AvoHXQfzDl4irDJ76OVGegsM0Z+ia7w7XaCKP7OKZM5GWQE2upN0YHq8Ow0yV9gLi4WazDIat5D7g23QEbYSZRKsvQAnK8LAySB+QhA9NTyJpbYWSG7TYdFj1GATslys1b15eaxhWwuIcwwNMktyE6Yx5ZWXinV9BtNL0PDY67W3v3rqrAZIoeK1wcO7VS7IwxDsWBBS62PENzB8Kzat2UZFjxN1urRseK7FuSjTxNW8FgzSmQ7D80yQ6Jm1epSCkO0D9o3j+FMCrk6r22NvrhMOmgaR16i8tDq7dw+dBJ2itnBsMdWu6NG5/Zc4xOKlxEuZ2Z3Y/wCgBwVagycIZr2svemgpRTmBzBk6EfrvfvWcRh3j9MW7xqD7+VW6XEo5tLrw2JeyLjeShNx8h0P0PNRWrSaQdQvFzwSQuyStLT0KxapslDRTpi5F4SOPBj+dDlaUWZysW5+MkeSdXdmHmspsTzumtZGNsHurrLXwVxNRqjK+cr2xWksoUa//dPhgfKbNRxROkNmoOTGMeFgPC5/KtJmHR/iJKvto2AfESVp5y/tf7q/lTPcYenqme6xdPzXvOJPb/3V/Kp9xg6LvdYvl9VocTLyce9AfpUe4wdPVT7rDzb6rQbXZCBKosfWW/0pMmGtIvGdehQuw5r23iOvQozayZ4Htr1bg+Fjes+K7ZLFVKRxZOL+CqFaC9KVtJIzZQzMwUWUEk5R2LfgPCuJJ3Qta1t8otf1WtciWQLmwFyeAGt/CuXHTUpthd2531KhB+8dfgNaa2Fx5Ko+tibtr4JjFugfWm+6v5mmCn6lVziXRvqhtqbGggAzyyFjqFAW57zpoKIUw6pkNTLMfhaLdUhEsYdFkcRqzqpY65QxtmsOPGkcNzjaMeabVVTKaLO868u9dSwmwIYoWWADMRq7asxGtieQ7hXl6meoZPln0ty5f7WA6tlklDpNunJLf0MhOaVFZrWF9dPdzq7T1N2kMKumpdsw2CpW18IIppEHoq2ngQDb51qMOZoJWvTvL42uKkxu0DJDDGb3jvcnnyXxsKc592gIY6fJI5/VC7NxaJOlz6DK7W9VcwBJ7OZ91WaVpBudkqokbI10DDd1tlYtkbiYvzhmxeRcJh4WEbxMqmULdopBl1DC9yxsatyxtIueS8hR1c8LsjDvoQdR5KxbPxLTYXDTvrJJHZza2dkNs57yLVg4i0EteNzp5JGIwiGoc0ePmrHgoMiAc+J8TXo8Pp+BCAdzqVlPNypGq8llVvaTfat4/gKcBokFUPb2KMk739W0a9yqPzvQP7RX03A4BDQxgcxc/VE7uxDrvzHVH1NZGJvNgweKuVLrWCckVkDTVVUFNsqM8AUP7p/A6VeixGePndTLllbllaHDvF0FLsZx6LK3jofyrUix0jthYs/s5hk2uQsP+J/QoZ9nSj1CfAg1dZjULt7LMk9jYT93OR/3N/ZPNxomXFZWRwJIZY9Rbit/+WlV1bFUQOY06pDPZuWgPHMjXAchcFHLXz/ktYlLsU13NegpG5YgtinFowh5ZQilmIVVFyTyA51ZATHvaxpc46BKHxMkupJjQ8FGjMO124j+EcOdPDAN15yoxOWU2Z8LfUrMQym6kj+Zj8bnWpsFTbUzMNw43THDYjNoeP1pTmW1C3aDEOMcj+1+a02mOp4EUIW1AfjTHYnWgAP7y+69YdcMs9x3LKrvgqbjuKq8iZSV9kkfA2qwDcArfY7M0O6ha1KJZRCSANSSAPEmwrlBIAuV0DY2yUw66WLkdZ+d+wdgq/HGGDvWBUTuld3dFLtDaUcI651PBRqT39wpoBKpSzsjGvklB3p10iNv4taPhqp7/wD4pNtlvOHMkYOYqLofSBUer7QqC2y3cLxKF7RE7Q9/83RW3dz58aY/MBH5liDFJJcgHDSxLkfNfrWtc2HE0bGtaNF5yu43GLZjc/zZXSXEiENa5QWXvsNM1ZWJ0Qq2WHaGy0o4s4aOaVY7beoEYBFtS1xr3VnUGEGMEzbnor8VOfxKmYyKOSR3lwspZzcuPW5A9R7jQCvQsaGtDQQq7o48xLonDvH+iooMFhydIJ7/ALwmA+LNY1Nj3LmshcbBj/rm/UrfFdVQoiESXuBdbseBuF4D31VqSdNVqUDcpNmZQp229iOg83MzGG1smnAa5c1r27r0h0zy3KSrAooONxcozdV0vdzZpTDYVX9SEOf45Dm+QtVyKk4kjHO2br4krwmKzcSpee/8k5YVsrLKjepQlVXar/av4/gKeFW0VS3m2cY3WUDqTDMDyzjR17jpelyH4yF9E9mqwT0TWX+JtwfDkg9mY7oibi6niOY7xVKqpuM3oVtyx5wrFBiFcXUgj/XEVhSwvjNnhUnNLTqpKWhXqhcvV11ymwOI6ORH9lg3uB1+VHGcrgUqeMSRub3IzasGSZ1HAnMverag1n1TMkpHLceCxIjmYEgn9I+Jrcg+7C3YuwEs2uubo1Po5s7d+T0QfeQfdVmPdZuLvIja3qUJI9vfUTS8MablU8Kw4VjznNmjovRvfxFRDNnuDum4thYpLOjJLT13CkRrEHsp+6x2OLHBw5FGbRP2fvFV+a9zTuuQUx2B+pH8TfWsTEfvvJZmJffn6JNt6DLKTycZh9D/AK76KB2ZgWpQSZ4bdEupyuo3Yo/rEV/bFGztBIqPuneCvuPxQijdz6ovbtPAD3mwrRGpXm3vyNLiqJNMzks5ux1J/Adwp2gCxQHyv01JUCyikNqWk2W1JgE7Is+YE9FIrWNwbEcCOR7RVhYOyvOwtomSG4OUk2cDTMRzIHaKS7QrZheJmguGoUuOW8T/AMJoFcj7QVZFctJIzjY7nLjgNeDCI27uANMt3LMM7Lm09u42W4xY542M39lY7+7rG/wrsv8Aip4w5zj6AXQ8pF7hnPfJe59xAyjutVCoN3rYoWARXBJvrrumewNivPLHmVhDmBdyLDKDcgdt7W0qm6pgicOI4BdV1LY43AG7raBdnJVhmQ3XgO63K1egpKqKePNEbhfPZ43td8S0K1buq9lE60V0JCo+2pvt5LdtvgBVpoNlRJF032Pho8Xh5MNNqL5ltoVv6ynkQaVXxXN+qt4NWPgddh1H6qi7xbr4jBkl1MkPKVBwH/eLxU9/Cs0VEkWjxcdV9IosViqRbZ3T9klik5qde0GxqyyaOUW37itO4OhR8W1pV9bN/EPxpT6CB3K3glugYUVHt0+snwP5iqzsLb+FyWaYcipl24nNWHwP40o4ZJyIQGmd1W36bj7G+A/Oo+zJeoXe7vR0W+hVQhXpVAsFkVTYdgbiBTRQSH4XkEd4VOTCGPObsnuRIhjxZz4RlDG2bDsQroba5C2jr4UbqYxizRokB0lKMk4NuThqD49Eq2zsyWNQ0kbqFPMG2unHhUMFiqGKSRyxhzHA2SSccKRVNJAKs+ztQxrnRE6nULEC8aGlablyf7RVDCxsN9b3PcpkW5AHOrhXlo2F7w0blE7Vaygd/wAgKQN17qmZb6BOtlxZIlU8eJ8W1rztVKHyuIWJVycSYuCH27hekjuurJqO8cxXU8ga6xT8Pn4cljsVVgw7RV9egsjNjIWnjC6nOp8ADqT2aUUdy4WSaggRnMrdvb/2fTh0iX8L/natNm68nV/dKoScD4VM9yw2SsILfe2Zv4UNWYF793NHQRF2VRxYhR4nStN0gjjzu5BfNZhmmcB1KvWytjCBSA5a5BOltQLaV5j/AKiu74o9O4rSp4eELX3Uu0MK7RlUsSdONtOfGrbMcpXb3H0VuJwDrlJP0NN7I+8v50z7Zo/mPkVd94YpF2BIfSye83/ClOx2mG1z9EBqI+noioN3ANWYfyqB86py+0J/42eZ/RLNQPwtCLwuw4IzmCBmPN+sfcDoKyJ8QnmOptfkED6mV4sToncGAkfgth2toKZTYVVVGrW2HU6f7VGSpjZuU3w2FEa5Qb3Nye/ur2uF4eKOPLe5O6x6mfiuWxWtW6q2Q2LkEaM7cFBNGwFzgAlSEMaXFc3nmzMSeJJJ8TrWqWW0WI03F0Rs3GtE6uvEfAjmp8aOWMPaWlKhlMbg4LpOzcak6Zk56Mp4qeYIrCljdGcrl6WGVsjczSke29wMHibtkMLn1ourc9pX0T8KqPgY7ktmnxaphAF8w6FU7aXkxxSawSpKvY10b6EH5UAbMzsuWzDj0J0eCPUKs43YWMh/WYaW3aqlh8UuKL3qdu4WpFX08nZeProlrz5dGBU9/V/zUQxC27VaD77arHna9vzFF9oN6KbnosedD/RFccQHJvqpueiwcUO74ihOIHk31XXd0TjYm9DxOElZpYHHRyRFmbqNoSi39IcR4Uk1hcdgsyvoI54zZoDtwdkZtnZRgYG+aFxmilsbOh4Ak8H7RVnQ6rxbmuY4tPJLia5CrDuju7LiZAwUrCD1nIIBGl1jvxY9vAVxF02GZ0Ls7d+9dGwu5uERxJ0eZl4ZyWA7wp0v7qgNAVmTE6l7SzNYd2idnDKeKr8BUcNvQKlmPVRnAxn+zT7oqODGfwhTnd1Qc27uGY3MKX7gBXGJh5J7a2obs8rMW7+HX0YgPC4+hqRG0clzq2d27lnFbAw8iFHiUqe3XXkfEGxog0BKdNI4WcVxfa+zmw8zwvxQ6H2lPosPEfO9cQga4tIc3cIERiq4p2g3W1Lj1Q+Lh2A5X5qRWIII0tqD2W4GnkAixWIrvubi5sS7CS3RRr1ntrmPoqORPP4dtedrsHooozKSWgdLHyurkdXJturJiYIk4zAX5FTf5Vhx0lJNrHN5tP6J7qzJ2m+q1iijbRZQ3gjn6VYbhDX9mUH6FD9oN6ITaGExaNaPDiQcmEigHxBsQaux+zRPbk8h+6g13QKLB7Kx8rdcR4ZOZ/WP/KL2+Pwq7F7PUre0S5KdWyclb8Lg1jACjUDVja7d5rVgoaeD7tgCqyTPfuVMVq4lWWpSpuostWWuuosqNvVtoSno4z1FNyfbP5Ctakpy0ZnbrDrqrOcjdh6qqu+tWnDVU2dlbwyU4hIaU02dj3iYMjZT8j3EcxVeWJrxZwVmGZ0ZzNVx2dvYraSqVPauo+HEVly0Lhqw3WzDiLTo8WTiLa8DcJF95t9arGCQbhXG1MTtnKT9IRftE+IoeG/oUXGj6hRTNh39Pom/iCH61HCd8qNtSG9l/qg5NlYBtTDhz/JH+VDwP8U4V8g2kPmtBsPZ/wCww/3E/Ko4H+KL7Rl/uHzWRsPAfsMP9xPyruB/ioOISn/kPmUbBhcMnoJCvgqD8KnhW5Jbqlzt3nzKmm6J1yvkZew2I+BqcjuiXxG9Uvi2FgVOZYIAe3KtdlPRTnb1TVZUAsCoHIC1dlPRdnb1WenX2h8a7KV2dqz0y+0PjXZSuzBe6ZfaHxrrFdmHVe6ZfaHxrrFdmHVe6ZfaHxrrFdmCx06+0PjXZSuzNSXeXYMGMUB2yuvoutrjuPaO6uynouzjquf4rcPEqSEMUo7Q4U/db86jKei7M3qiNmbgyM39YkSJeYVgzHwPBfnU5T0XZ29V0LZ+Cw8EaxR5VRe/iTxLHme+kVFFHUNyytuFIlDdipssHH7O/actRFQQxjKyMAeCEyNJuSpVxEQ4Mg8CBTxERsPRRxGdQvHGR+2vxFHkf0XcVnVe8+i/aL8RXcN/RRxY+qwcfF+0T4ip4b+i7ix/MFq20oRxkT4ipEUnQqONH8wS/GbywINCXPYo/E6U1lJK7lZV5K6Fuxv4Kpba3hkmBX0E9kc/4jzrSgpGx67lZNTWvl02HRV6aSrwCznFASS6mlvGqJjvhU0VOKS1GxUsp4RsfCgcmsRkNJO6eNkUlKcmNUyUBRhTLUIgp0oUYW4qCjUq0JXLcVCNSCh5o1muUhbCoRBbVy5ZqFy9UrliuXLBrlC0NcoWDwolCiapQFYYUQQqI1KhRNUoXKFqlLKieiCFQuKMIShpBTQkOQUtNGyW5BS0wJDkFLTGpLkBJxoH7o2dlf/Z"/>
          <p:cNvSpPr>
            <a:spLocks noChangeAspect="1" noChangeArrowheads="1"/>
          </p:cNvSpPr>
          <p:nvPr/>
        </p:nvSpPr>
        <p:spPr bwMode="auto">
          <a:xfrm>
            <a:off x="4691063" y="-301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66775" y="4941888"/>
            <a:ext cx="7240588" cy="52863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rgbClr val="7030A0"/>
                </a:solidFill>
                <a:latin typeface="Georgia" pitchFamily="18" charset="0"/>
              </a:rPr>
              <a:t>Санитарно-эпидемиологическими требованиями;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98525" y="5732463"/>
            <a:ext cx="7183438" cy="55086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rgbClr val="7030A0"/>
                </a:solidFill>
                <a:latin typeface="Georgia" pitchFamily="18" charset="0"/>
              </a:rPr>
              <a:t>Разработками отечественных ученых.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9"/>
          <p:cNvGraphicFramePr>
            <a:graphicFrameLocks noGrp="1"/>
          </p:cNvGraphicFramePr>
          <p:nvPr>
            <p:ph idx="1"/>
          </p:nvPr>
        </p:nvGraphicFramePr>
        <p:xfrm>
          <a:off x="302840" y="1340768"/>
          <a:ext cx="8229600" cy="4886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3" name="Прямоугольник 6"/>
          <p:cNvSpPr>
            <a:spLocks noChangeArrowheads="1"/>
          </p:cNvSpPr>
          <p:nvPr/>
        </p:nvSpPr>
        <p:spPr bwMode="auto">
          <a:xfrm>
            <a:off x="900113" y="620713"/>
            <a:ext cx="7632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Georgia" pitchFamily="18" charset="0"/>
              </a:rPr>
              <a:t>ПРОГРАММА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74" y="325223"/>
            <a:ext cx="893661" cy="10801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95288" y="-9525"/>
            <a:ext cx="8229600" cy="1143000"/>
          </a:xfrm>
        </p:spPr>
        <p:txBody>
          <a:bodyPr/>
          <a:lstStyle/>
          <a:p>
            <a:r>
              <a:rPr lang="ru-RU" sz="2800" b="1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2800" b="1" smtClean="0">
                <a:solidFill>
                  <a:srgbClr val="FF0000"/>
                </a:solidFill>
                <a:latin typeface="Georgia" pitchFamily="18" charset="0"/>
              </a:rPr>
            </a:br>
            <a:endParaRPr lang="ru-RU" sz="2800" b="1" smtClean="0">
              <a:solidFill>
                <a:srgbClr val="FF0000"/>
              </a:solidFill>
              <a:latin typeface="Georgia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323528" y="908720"/>
          <a:ext cx="835292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96937" cy="1085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Группа 4"/>
          <p:cNvGrpSpPr>
            <a:grpSpLocks/>
          </p:cNvGrpSpPr>
          <p:nvPr/>
        </p:nvGrpSpPr>
        <p:grpSpPr bwMode="auto">
          <a:xfrm>
            <a:off x="1738313" y="1349375"/>
            <a:ext cx="5756275" cy="4383088"/>
            <a:chOff x="1729327" y="1576188"/>
            <a:chExt cx="5757353" cy="4722514"/>
          </a:xfrm>
        </p:grpSpPr>
        <p:sp>
          <p:nvSpPr>
            <p:cNvPr id="6" name="Арка 5"/>
            <p:cNvSpPr/>
            <p:nvPr/>
          </p:nvSpPr>
          <p:spPr>
            <a:xfrm>
              <a:off x="2642310" y="1576188"/>
              <a:ext cx="3947264" cy="3949397"/>
            </a:xfrm>
            <a:prstGeom prst="blockArc">
              <a:avLst>
                <a:gd name="adj1" fmla="val 10800000"/>
                <a:gd name="adj2" fmla="val 16200000"/>
                <a:gd name="adj3" fmla="val 4636"/>
              </a:avLst>
            </a:prstGeom>
            <a:solidFill>
              <a:srgbClr val="0070C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Арка 6"/>
            <p:cNvSpPr/>
            <p:nvPr/>
          </p:nvSpPr>
          <p:spPr>
            <a:xfrm>
              <a:off x="2642310" y="1576188"/>
              <a:ext cx="3947264" cy="3949397"/>
            </a:xfrm>
            <a:prstGeom prst="blockArc">
              <a:avLst>
                <a:gd name="adj1" fmla="val 5400000"/>
                <a:gd name="adj2" fmla="val 10800000"/>
                <a:gd name="adj3" fmla="val 4636"/>
              </a:avLst>
            </a:prstGeom>
            <a:solidFill>
              <a:srgbClr val="0070C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Арка 7"/>
            <p:cNvSpPr/>
            <p:nvPr/>
          </p:nvSpPr>
          <p:spPr>
            <a:xfrm>
              <a:off x="2642310" y="1576188"/>
              <a:ext cx="3947264" cy="3949397"/>
            </a:xfrm>
            <a:prstGeom prst="blockArc">
              <a:avLst>
                <a:gd name="adj1" fmla="val 0"/>
                <a:gd name="adj2" fmla="val 5400000"/>
                <a:gd name="adj3" fmla="val 4636"/>
              </a:avLst>
            </a:prstGeom>
            <a:solidFill>
              <a:srgbClr val="0070C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Арка 8"/>
            <p:cNvSpPr/>
            <p:nvPr/>
          </p:nvSpPr>
          <p:spPr>
            <a:xfrm>
              <a:off x="2642310" y="1576188"/>
              <a:ext cx="3947264" cy="3949397"/>
            </a:xfrm>
            <a:prstGeom prst="blockArc">
              <a:avLst>
                <a:gd name="adj1" fmla="val 16200000"/>
                <a:gd name="adj2" fmla="val 0"/>
                <a:gd name="adj3" fmla="val 4636"/>
              </a:avLst>
            </a:prstGeom>
            <a:solidFill>
              <a:srgbClr val="0070C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олилиния 9"/>
            <p:cNvSpPr/>
            <p:nvPr/>
          </p:nvSpPr>
          <p:spPr>
            <a:xfrm>
              <a:off x="3580699" y="2643500"/>
              <a:ext cx="2072075" cy="1814773"/>
            </a:xfrm>
            <a:custGeom>
              <a:avLst/>
              <a:gdLst>
                <a:gd name="connsiteX0" fmla="*/ 0 w 2071297"/>
                <a:gd name="connsiteY0" fmla="*/ 907747 h 1815494"/>
                <a:gd name="connsiteX1" fmla="*/ 1035649 w 2071297"/>
                <a:gd name="connsiteY1" fmla="*/ 0 h 1815494"/>
                <a:gd name="connsiteX2" fmla="*/ 2071298 w 2071297"/>
                <a:gd name="connsiteY2" fmla="*/ 907747 h 1815494"/>
                <a:gd name="connsiteX3" fmla="*/ 1035649 w 2071297"/>
                <a:gd name="connsiteY3" fmla="*/ 1815494 h 1815494"/>
                <a:gd name="connsiteX4" fmla="*/ 0 w 2071297"/>
                <a:gd name="connsiteY4" fmla="*/ 907747 h 181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1297" h="1815494">
                  <a:moveTo>
                    <a:pt x="0" y="907747"/>
                  </a:moveTo>
                  <a:cubicBezTo>
                    <a:pt x="0" y="406412"/>
                    <a:pt x="463676" y="0"/>
                    <a:pt x="1035649" y="0"/>
                  </a:cubicBezTo>
                  <a:cubicBezTo>
                    <a:pt x="1607622" y="0"/>
                    <a:pt x="2071298" y="406412"/>
                    <a:pt x="2071298" y="907747"/>
                  </a:cubicBezTo>
                  <a:cubicBezTo>
                    <a:pt x="2071298" y="1409082"/>
                    <a:pt x="1607622" y="1815494"/>
                    <a:pt x="1035649" y="1815494"/>
                  </a:cubicBezTo>
                  <a:cubicBezTo>
                    <a:pt x="463676" y="1815494"/>
                    <a:pt x="0" y="1409082"/>
                    <a:pt x="0" y="907747"/>
                  </a:cubicBez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18574" tIns="281113" rIns="318574" bIns="281113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00" b="1" dirty="0">
                  <a:solidFill>
                    <a:srgbClr val="FF0000"/>
                  </a:solidFill>
                  <a:latin typeface="Georgia" pitchFamily="18" charset="0"/>
                </a:rPr>
                <a:t>ЛОГОПЕДИЧЕСКАЯ ГРУППА</a:t>
              </a: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5601964" y="2662315"/>
              <a:ext cx="1884716" cy="1777142"/>
            </a:xfrm>
            <a:custGeom>
              <a:avLst/>
              <a:gdLst>
                <a:gd name="connsiteX0" fmla="*/ 0 w 1884665"/>
                <a:gd name="connsiteY0" fmla="*/ 887889 h 1775778"/>
                <a:gd name="connsiteX1" fmla="*/ 942333 w 1884665"/>
                <a:gd name="connsiteY1" fmla="*/ 0 h 1775778"/>
                <a:gd name="connsiteX2" fmla="*/ 1884666 w 1884665"/>
                <a:gd name="connsiteY2" fmla="*/ 887889 h 1775778"/>
                <a:gd name="connsiteX3" fmla="*/ 942333 w 1884665"/>
                <a:gd name="connsiteY3" fmla="*/ 1775778 h 1775778"/>
                <a:gd name="connsiteX4" fmla="*/ 0 w 1884665"/>
                <a:gd name="connsiteY4" fmla="*/ 887889 h 1775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4665" h="1775778">
                  <a:moveTo>
                    <a:pt x="0" y="887889"/>
                  </a:moveTo>
                  <a:cubicBezTo>
                    <a:pt x="0" y="397521"/>
                    <a:pt x="421897" y="0"/>
                    <a:pt x="942333" y="0"/>
                  </a:cubicBezTo>
                  <a:cubicBezTo>
                    <a:pt x="1462769" y="0"/>
                    <a:pt x="1884666" y="397521"/>
                    <a:pt x="1884666" y="887889"/>
                  </a:cubicBezTo>
                  <a:cubicBezTo>
                    <a:pt x="1884666" y="1378257"/>
                    <a:pt x="1462769" y="1775778"/>
                    <a:pt x="942333" y="1775778"/>
                  </a:cubicBezTo>
                  <a:cubicBezTo>
                    <a:pt x="421897" y="1775778"/>
                    <a:pt x="0" y="1378257"/>
                    <a:pt x="0" y="887889"/>
                  </a:cubicBezTo>
                  <a:close/>
                </a:path>
              </a:pathLst>
            </a:custGeom>
            <a:solidFill>
              <a:srgbClr val="66FFC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91243" tIns="275297" rIns="291243" bIns="275297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+mj-lt"/>
                </a:rPr>
                <a:t>РЕБЕНОК</a:t>
              </a:r>
            </a:p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+mj-lt"/>
                </a:rPr>
                <a:t>четырех лет</a:t>
              </a: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3652149" y="4658393"/>
              <a:ext cx="1927586" cy="1640309"/>
            </a:xfrm>
            <a:custGeom>
              <a:avLst/>
              <a:gdLst>
                <a:gd name="connsiteX0" fmla="*/ 0 w 1927276"/>
                <a:gd name="connsiteY0" fmla="*/ 819639 h 1639277"/>
                <a:gd name="connsiteX1" fmla="*/ 963638 w 1927276"/>
                <a:gd name="connsiteY1" fmla="*/ 0 h 1639277"/>
                <a:gd name="connsiteX2" fmla="*/ 1927276 w 1927276"/>
                <a:gd name="connsiteY2" fmla="*/ 819639 h 1639277"/>
                <a:gd name="connsiteX3" fmla="*/ 963638 w 1927276"/>
                <a:gd name="connsiteY3" fmla="*/ 1639278 h 1639277"/>
                <a:gd name="connsiteX4" fmla="*/ 0 w 1927276"/>
                <a:gd name="connsiteY4" fmla="*/ 819639 h 1639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7276" h="1639277">
                  <a:moveTo>
                    <a:pt x="0" y="819639"/>
                  </a:moveTo>
                  <a:cubicBezTo>
                    <a:pt x="0" y="366965"/>
                    <a:pt x="431435" y="0"/>
                    <a:pt x="963638" y="0"/>
                  </a:cubicBezTo>
                  <a:cubicBezTo>
                    <a:pt x="1495841" y="0"/>
                    <a:pt x="1927276" y="366965"/>
                    <a:pt x="1927276" y="819639"/>
                  </a:cubicBezTo>
                  <a:cubicBezTo>
                    <a:pt x="1927276" y="1272313"/>
                    <a:pt x="1495841" y="1639278"/>
                    <a:pt x="963638" y="1639278"/>
                  </a:cubicBezTo>
                  <a:cubicBezTo>
                    <a:pt x="431435" y="1639278"/>
                    <a:pt x="0" y="1272313"/>
                    <a:pt x="0" y="819639"/>
                  </a:cubicBezTo>
                  <a:close/>
                </a:path>
              </a:pathLst>
            </a:custGeom>
            <a:solidFill>
              <a:srgbClr val="66FF6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97483" tIns="255307" rIns="297483" bIns="255307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</a:rPr>
                <a:t>РЕБЕНОК</a:t>
              </a:r>
            </a:p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</a:rPr>
                <a:t>пяти лет</a:t>
              </a: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729327" y="2638369"/>
              <a:ext cx="1918059" cy="1825035"/>
            </a:xfrm>
            <a:custGeom>
              <a:avLst/>
              <a:gdLst>
                <a:gd name="connsiteX0" fmla="*/ 0 w 1918545"/>
                <a:gd name="connsiteY0" fmla="*/ 912315 h 1824630"/>
                <a:gd name="connsiteX1" fmla="*/ 959273 w 1918545"/>
                <a:gd name="connsiteY1" fmla="*/ 0 h 1824630"/>
                <a:gd name="connsiteX2" fmla="*/ 1918546 w 1918545"/>
                <a:gd name="connsiteY2" fmla="*/ 912315 h 1824630"/>
                <a:gd name="connsiteX3" fmla="*/ 959273 w 1918545"/>
                <a:gd name="connsiteY3" fmla="*/ 1824630 h 1824630"/>
                <a:gd name="connsiteX4" fmla="*/ 0 w 1918545"/>
                <a:gd name="connsiteY4" fmla="*/ 912315 h 182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8545" h="1824630">
                  <a:moveTo>
                    <a:pt x="0" y="912315"/>
                  </a:moveTo>
                  <a:cubicBezTo>
                    <a:pt x="0" y="408457"/>
                    <a:pt x="429481" y="0"/>
                    <a:pt x="959273" y="0"/>
                  </a:cubicBezTo>
                  <a:cubicBezTo>
                    <a:pt x="1489065" y="0"/>
                    <a:pt x="1918546" y="408457"/>
                    <a:pt x="1918546" y="912315"/>
                  </a:cubicBezTo>
                  <a:cubicBezTo>
                    <a:pt x="1918546" y="1416173"/>
                    <a:pt x="1489065" y="1824630"/>
                    <a:pt x="959273" y="1824630"/>
                  </a:cubicBezTo>
                  <a:cubicBezTo>
                    <a:pt x="429481" y="1824630"/>
                    <a:pt x="0" y="1416173"/>
                    <a:pt x="0" y="912315"/>
                  </a:cubicBezTo>
                  <a:close/>
                </a:path>
              </a:pathLst>
            </a:custGeom>
            <a:solidFill>
              <a:srgbClr val="FCCBA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96204" tIns="282451" rIns="296204" bIns="282451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+mj-lt"/>
                </a:rPr>
                <a:t>РЕБЕНОК</a:t>
              </a:r>
            </a:p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+mj-lt"/>
                </a:rPr>
                <a:t>шести лет</a:t>
              </a:r>
            </a:p>
          </p:txBody>
        </p:sp>
      </p:grpSp>
      <p:sp>
        <p:nvSpPr>
          <p:cNvPr id="18" name="Овальная выноска 17"/>
          <p:cNvSpPr/>
          <p:nvPr/>
        </p:nvSpPr>
        <p:spPr>
          <a:xfrm>
            <a:off x="6553200" y="577850"/>
            <a:ext cx="1763713" cy="1195388"/>
          </a:xfrm>
          <a:prstGeom prst="wedgeEllipseCallout">
            <a:avLst>
              <a:gd name="adj1" fmla="val -69082"/>
              <a:gd name="adj2" fmla="val 4051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7030A0"/>
                </a:solidFill>
              </a:rPr>
              <a:t>ПЕРВЫЙ</a:t>
            </a:r>
          </a:p>
          <a:p>
            <a:pPr algn="ctr">
              <a:defRPr/>
            </a:pPr>
            <a:r>
              <a:rPr lang="ru-RU" sz="1100" b="1" dirty="0">
                <a:solidFill>
                  <a:srgbClr val="7030A0"/>
                </a:solidFill>
              </a:rPr>
              <a:t>УРОВЕНЬ</a:t>
            </a:r>
          </a:p>
          <a:p>
            <a:pPr algn="ctr">
              <a:defRPr/>
            </a:pPr>
            <a:r>
              <a:rPr lang="ru-RU" sz="1100" b="1" dirty="0">
                <a:solidFill>
                  <a:srgbClr val="7030A0"/>
                </a:solidFill>
              </a:rPr>
              <a:t>РЕЧЕВОГО РАЗВИТИЯ</a:t>
            </a:r>
          </a:p>
        </p:txBody>
      </p:sp>
      <p:sp>
        <p:nvSpPr>
          <p:cNvPr id="20" name="Овальная выноска 19"/>
          <p:cNvSpPr/>
          <p:nvPr/>
        </p:nvSpPr>
        <p:spPr>
          <a:xfrm>
            <a:off x="6500826" y="4572008"/>
            <a:ext cx="1511300" cy="1333500"/>
          </a:xfrm>
          <a:prstGeom prst="wedgeEllipseCallout">
            <a:avLst>
              <a:gd name="adj1" fmla="val -85806"/>
              <a:gd name="adj2" fmla="val -6065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7030A0"/>
                </a:solidFill>
              </a:rPr>
              <a:t>ВТОРОЙ УРОВЕНЬ РЕЧЕВОГО РАЗВИТИЯ</a:t>
            </a:r>
          </a:p>
        </p:txBody>
      </p:sp>
      <p:sp>
        <p:nvSpPr>
          <p:cNvPr id="21" name="Овальная выноска 20"/>
          <p:cNvSpPr/>
          <p:nvPr/>
        </p:nvSpPr>
        <p:spPr>
          <a:xfrm rot="16200000">
            <a:off x="896912" y="746106"/>
            <a:ext cx="1558925" cy="1638300"/>
          </a:xfrm>
          <a:prstGeom prst="wedgeEllipseCallout">
            <a:avLst>
              <a:gd name="adj1" fmla="val -29548"/>
              <a:gd name="adj2" fmla="val 8228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100" b="1" dirty="0">
                <a:solidFill>
                  <a:srgbClr val="7030A0"/>
                </a:solidFill>
              </a:rPr>
              <a:t>ТРЕТИЙ УРОВЕНЬ РЕЧЕВОГО РАЗВИТИЯ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11188" y="5883275"/>
            <a:ext cx="7850187" cy="498475"/>
          </a:xfrm>
          <a:prstGeom prst="roundRect">
            <a:avLst/>
          </a:prstGeom>
          <a:solidFill>
            <a:srgbClr val="A3FB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rgbClr val="C00000"/>
                </a:solidFill>
              </a:rPr>
              <a:t>Программа для каждой возрастной группы  может рассматриваться как  самостоятельный документ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67544" y="548680"/>
          <a:ext cx="813690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r>
              <a:rPr lang="ru-RU" sz="3200" b="1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3200" b="1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3200" b="1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3200" b="1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3200" b="1" smtClean="0">
                <a:solidFill>
                  <a:srgbClr val="FF0000"/>
                </a:solidFill>
                <a:latin typeface="Georgia" pitchFamily="18" charset="0"/>
              </a:rPr>
              <a:t>Главная идея Программы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395536" y="1484784"/>
          <a:ext cx="82296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96937" cy="1085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39552" y="764705"/>
            <a:ext cx="8064896" cy="936103"/>
            <a:chOff x="2570696" y="104175"/>
            <a:chExt cx="7444626" cy="866641"/>
          </a:xfrm>
          <a:scene3d>
            <a:camera prst="orthographicFront"/>
            <a:lightRig rig="flat" dir="t"/>
          </a:scene3d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570696" y="104175"/>
              <a:ext cx="7444626" cy="866641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4" name="Скругленный прямоугольник 4"/>
            <p:cNvSpPr/>
            <p:nvPr/>
          </p:nvSpPr>
          <p:spPr>
            <a:xfrm>
              <a:off x="2596079" y="129558"/>
              <a:ext cx="7393860" cy="815875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21920" tIns="121920" rIns="121920" bIns="121920" spcCol="1270" anchor="ctr"/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200" b="1" dirty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Коррекционно-образовательная деятельность</a:t>
              </a:r>
              <a:endParaRPr lang="ru-RU" sz="32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8" name="Скругленный прямоугольник 4"/>
          <p:cNvSpPr/>
          <p:nvPr/>
        </p:nvSpPr>
        <p:spPr>
          <a:xfrm rot="5400000">
            <a:off x="1898009" y="1180583"/>
            <a:ext cx="883103" cy="354506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/>
        </p:spPr>
        <p:txBody>
          <a:bodyPr tIns="91440" bIns="91440" spcCol="1270" anchor="ctr"/>
          <a:lstStyle/>
          <a:p>
            <a:pPr algn="ctr" defTabSz="10668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400" dirty="0">
              <a:solidFill>
                <a:sysClr val="window" lastClr="FFFFFF"/>
              </a:solidFill>
              <a:latin typeface="Corbel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4427984" y="2276871"/>
            <a:ext cx="4148966" cy="968959"/>
            <a:chOff x="6141198" y="1722943"/>
            <a:chExt cx="3831676" cy="938054"/>
          </a:xfrm>
          <a:solidFill>
            <a:srgbClr val="92D050"/>
          </a:solidFill>
          <a:scene3d>
            <a:camera prst="orthographicFront"/>
            <a:lightRig rig="flat" dir="t"/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 rot="16200000">
              <a:off x="7703449" y="391573"/>
              <a:ext cx="938053" cy="3600796"/>
            </a:xfrm>
            <a:prstGeom prst="roundRect">
              <a:avLst>
                <a:gd name="adj" fmla="val 10000"/>
              </a:avLst>
            </a:prstGeom>
            <a:grpFill/>
            <a:ln w="9525"/>
            <a:sp3d prstMaterial="dkEdge">
              <a:bevelT w="82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 rot="16200000">
              <a:off x="7588009" y="276132"/>
              <a:ext cx="910580" cy="3804201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vert" tIns="91440" bIns="9144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200" b="1" dirty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Нерегламентированная </a:t>
              </a:r>
              <a:endParaRPr lang="ru-RU" sz="22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67050" y="2276872"/>
            <a:ext cx="3600017" cy="968957"/>
            <a:chOff x="2632571" y="1554288"/>
            <a:chExt cx="3600017" cy="968957"/>
          </a:xfrm>
          <a:solidFill>
            <a:srgbClr val="FFFF00"/>
          </a:solidFill>
          <a:scene3d>
            <a:camera prst="orthographicFront"/>
            <a:lightRig rig="flat" dir="t"/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 rot="16200000" flipV="1">
              <a:off x="3963553" y="223306"/>
              <a:ext cx="938053" cy="3600017"/>
            </a:xfrm>
            <a:prstGeom prst="roundRect">
              <a:avLst>
                <a:gd name="adj" fmla="val 10000"/>
              </a:avLst>
            </a:prstGeom>
            <a:grpFill/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ru-RU" sz="2800" b="1" dirty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Организованная</a:t>
              </a:r>
            </a:p>
          </p:txBody>
        </p:sp>
        <p:sp>
          <p:nvSpPr>
            <p:cNvPr id="15" name="Скругленный прямоугольник 4"/>
            <p:cNvSpPr/>
            <p:nvPr/>
          </p:nvSpPr>
          <p:spPr>
            <a:xfrm rot="5400000">
              <a:off x="3991028" y="309160"/>
              <a:ext cx="883103" cy="3545067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73779" y="3789892"/>
            <a:ext cx="3600017" cy="938053"/>
            <a:chOff x="2632571" y="3499889"/>
            <a:chExt cx="3600017" cy="938053"/>
          </a:xfrm>
          <a:scene3d>
            <a:camera prst="orthographicFront"/>
            <a:lightRig rig="flat" dir="t"/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 rot="5400000">
              <a:off x="3963553" y="2168907"/>
              <a:ext cx="938053" cy="3600017"/>
            </a:xfrm>
            <a:prstGeom prst="roundRect">
              <a:avLst>
                <a:gd name="adj" fmla="val 10000"/>
              </a:avLst>
            </a:prstGeom>
            <a:ln/>
            <a:sp3d prstMaterial="dkEdge">
              <a:bevelT w="8200" h="381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 rot="5400000">
              <a:off x="3991028" y="2196382"/>
              <a:ext cx="883103" cy="354506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270" lIns="121920" tIns="121920" rIns="121920" bIns="12192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>
                  <a:solidFill>
                    <a:srgbClr val="7030A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Групповые занятия</a:t>
              </a:r>
              <a:endParaRPr lang="ru-RU" sz="2400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583080" y="3762417"/>
            <a:ext cx="3876971" cy="938053"/>
            <a:chOff x="6344920" y="3500539"/>
            <a:chExt cx="3600017" cy="938053"/>
          </a:xfrm>
          <a:scene3d>
            <a:camera prst="orthographicFront"/>
            <a:lightRig rig="flat" dir="t"/>
          </a:scene3d>
        </p:grpSpPr>
        <p:sp>
          <p:nvSpPr>
            <p:cNvPr id="20" name="Скругленный прямоугольник 19"/>
            <p:cNvSpPr/>
            <p:nvPr/>
          </p:nvSpPr>
          <p:spPr>
            <a:xfrm rot="5400000">
              <a:off x="7675902" y="2169557"/>
              <a:ext cx="938053" cy="3600017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 rot="5400000">
              <a:off x="7698587" y="2192244"/>
              <a:ext cx="883103" cy="3554643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270" lIns="87630" tIns="87630" rIns="87630" bIns="87630" spcCol="1270" anchor="ctr"/>
            <a:lstStyle/>
            <a:p>
              <a:pPr algn="ctr" defTabSz="1022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300" b="1" dirty="0">
                  <a:solidFill>
                    <a:srgbClr val="7030A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Индивидуальные занятия</a:t>
              </a:r>
              <a:endParaRPr lang="ru-RU" sz="2300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22464" y="5373216"/>
            <a:ext cx="3600017" cy="938053"/>
            <a:chOff x="2656557" y="5059312"/>
            <a:chExt cx="3600017" cy="938053"/>
          </a:xfrm>
          <a:scene3d>
            <a:camera prst="orthographicFront"/>
            <a:lightRig rig="flat" dir="t"/>
          </a:scene3d>
        </p:grpSpPr>
        <p:sp>
          <p:nvSpPr>
            <p:cNvPr id="23" name="Скругленный прямоугольник 22"/>
            <p:cNvSpPr/>
            <p:nvPr/>
          </p:nvSpPr>
          <p:spPr>
            <a:xfrm rot="5400000">
              <a:off x="3987539" y="3728330"/>
              <a:ext cx="938053" cy="3600017"/>
            </a:xfrm>
            <a:prstGeom prst="roundRect">
              <a:avLst>
                <a:gd name="adj" fmla="val 10000"/>
              </a:avLst>
            </a:prstGeom>
            <a:ln/>
            <a:sp3d prstMaterial="dkEdge">
              <a:bevelT w="8200" h="3810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 rot="5400000">
              <a:off x="4015014" y="3755805"/>
              <a:ext cx="883103" cy="354506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270" lIns="87630" tIns="87630" rIns="87630" bIns="87630" spcCol="1270" anchor="ctr"/>
            <a:lstStyle/>
            <a:p>
              <a:pPr algn="ctr" defTabSz="1022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300" b="1" dirty="0">
                  <a:solidFill>
                    <a:srgbClr val="7030A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Фронтальные (в том числе интегрированные) </a:t>
              </a:r>
              <a:endParaRPr lang="ru-RU" sz="2300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572000" y="5345741"/>
            <a:ext cx="3977475" cy="938053"/>
            <a:chOff x="6372077" y="5059312"/>
            <a:chExt cx="3600017" cy="938053"/>
          </a:xfrm>
          <a:scene3d>
            <a:camera prst="orthographicFront"/>
            <a:lightRig rig="flat" dir="t"/>
          </a:scene3d>
        </p:grpSpPr>
        <p:sp>
          <p:nvSpPr>
            <p:cNvPr id="26" name="Скругленный прямоугольник 25"/>
            <p:cNvSpPr/>
            <p:nvPr/>
          </p:nvSpPr>
          <p:spPr>
            <a:xfrm rot="5400000">
              <a:off x="7703059" y="3728330"/>
              <a:ext cx="938053" cy="3600017"/>
            </a:xfrm>
            <a:prstGeom prst="roundRect">
              <a:avLst>
                <a:gd name="adj" fmla="val 10000"/>
              </a:avLst>
            </a:prstGeom>
            <a:ln/>
            <a:sp3d prstMaterial="dkEdge">
              <a:bevelT w="8200" h="3810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 rot="5400000">
              <a:off x="7730534" y="3755805"/>
              <a:ext cx="883103" cy="354506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270" lIns="121920" tIns="121920" rIns="121920" bIns="12192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>
                  <a:solidFill>
                    <a:srgbClr val="7030A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Подгрупповые</a:t>
              </a:r>
              <a:endParaRPr lang="ru-RU" sz="2400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cxnSp>
        <p:nvCxnSpPr>
          <p:cNvPr id="33" name="Прямая со стрелкой 32"/>
          <p:cNvCxnSpPr/>
          <p:nvPr/>
        </p:nvCxnSpPr>
        <p:spPr>
          <a:xfrm flipH="1">
            <a:off x="2987675" y="1760538"/>
            <a:ext cx="558800" cy="53975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2989263" y="3297238"/>
            <a:ext cx="558800" cy="53975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2703513" y="4806950"/>
            <a:ext cx="558800" cy="53816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5003800" y="1730375"/>
            <a:ext cx="554038" cy="5461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4048125" y="3316288"/>
            <a:ext cx="700088" cy="50165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4048125" y="4727575"/>
            <a:ext cx="727075" cy="64611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937</TotalTime>
  <Words>673</Words>
  <Application>Microsoft Office PowerPoint</Application>
  <PresentationFormat>Экран (4:3)</PresentationFormat>
  <Paragraphs>133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           Краткая презентация примерной адаптированной программы ДО для детей с ОНР 4-7 лет, с учетом  программы                                                                                            </vt:lpstr>
      <vt:lpstr>Слайд 2</vt:lpstr>
      <vt:lpstr> Программа составлена в соответствии с: </vt:lpstr>
      <vt:lpstr>Слайд 4</vt:lpstr>
      <vt:lpstr> </vt:lpstr>
      <vt:lpstr>Слайд 6</vt:lpstr>
      <vt:lpstr>Слайд 7</vt:lpstr>
      <vt:lpstr>  Главная идея Программы</vt:lpstr>
      <vt:lpstr>Слайд 9</vt:lpstr>
      <vt:lpstr>методический комплект</vt:lpstr>
      <vt:lpstr>Слайд 11</vt:lpstr>
      <vt:lpstr>Слайд 12</vt:lpstr>
      <vt:lpstr>Слайд 13</vt:lpstr>
      <vt:lpstr>          ПОСОБИЯ И ИНСТРУМЕНТЫ</vt:lpstr>
      <vt:lpstr>Слайд 15</vt:lpstr>
      <vt:lpstr>                                                Взаимодействие с семьями              воспитанников</vt:lpstr>
      <vt:lpstr> Целевые ориентиры (на этапе завершения дошкольного образования)   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99</cp:revision>
  <dcterms:created xsi:type="dcterms:W3CDTF">2012-11-04T12:33:10Z</dcterms:created>
  <dcterms:modified xsi:type="dcterms:W3CDTF">2019-10-24T08:05:13Z</dcterms:modified>
</cp:coreProperties>
</file>